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9" r:id="rId2"/>
    <p:sldMasterId id="2147483662" r:id="rId3"/>
    <p:sldMasterId id="2147483675" r:id="rId4"/>
  </p:sldMasterIdLst>
  <p:notesMasterIdLst>
    <p:notesMasterId r:id="rId6"/>
  </p:notesMasterIdLst>
  <p:handoutMasterIdLst>
    <p:handoutMasterId r:id="rId7"/>
  </p:handoutMasterIdLst>
  <p:sldIdLst>
    <p:sldId id="267" r:id="rId5"/>
  </p:sldIdLst>
  <p:sldSz cx="42976800" cy="36576000"/>
  <p:notesSz cx="9239250" cy="6953250"/>
  <p:defaultTextStyle>
    <a:defPPr>
      <a:defRPr lang="en-US"/>
    </a:defPPr>
    <a:lvl1pPr algn="l" rtl="0" eaLnBrk="0" fontAlgn="base" hangingPunct="0">
      <a:spcBef>
        <a:spcPct val="20000"/>
      </a:spcBef>
      <a:spcAft>
        <a:spcPct val="0"/>
      </a:spcAft>
      <a:buChar char="•"/>
      <a:defRPr sz="8663" kern="1200">
        <a:solidFill>
          <a:schemeClr val="tx1"/>
        </a:solidFill>
        <a:latin typeface="Times New Roman" pitchFamily="18" charset="0"/>
        <a:ea typeface="+mn-ea"/>
        <a:cs typeface="+mn-cs"/>
      </a:defRPr>
    </a:lvl1pPr>
    <a:lvl2pPr marL="399829" algn="l" rtl="0" eaLnBrk="0" fontAlgn="base" hangingPunct="0">
      <a:spcBef>
        <a:spcPct val="20000"/>
      </a:spcBef>
      <a:spcAft>
        <a:spcPct val="0"/>
      </a:spcAft>
      <a:buChar char="•"/>
      <a:defRPr sz="8663" kern="1200">
        <a:solidFill>
          <a:schemeClr val="tx1"/>
        </a:solidFill>
        <a:latin typeface="Times New Roman" pitchFamily="18" charset="0"/>
        <a:ea typeface="+mn-ea"/>
        <a:cs typeface="+mn-cs"/>
      </a:defRPr>
    </a:lvl2pPr>
    <a:lvl3pPr marL="799658" algn="l" rtl="0" eaLnBrk="0" fontAlgn="base" hangingPunct="0">
      <a:spcBef>
        <a:spcPct val="20000"/>
      </a:spcBef>
      <a:spcAft>
        <a:spcPct val="0"/>
      </a:spcAft>
      <a:buChar char="•"/>
      <a:defRPr sz="8663" kern="1200">
        <a:solidFill>
          <a:schemeClr val="tx1"/>
        </a:solidFill>
        <a:latin typeface="Times New Roman" pitchFamily="18" charset="0"/>
        <a:ea typeface="+mn-ea"/>
        <a:cs typeface="+mn-cs"/>
      </a:defRPr>
    </a:lvl3pPr>
    <a:lvl4pPr marL="1199485" algn="l" rtl="0" eaLnBrk="0" fontAlgn="base" hangingPunct="0">
      <a:spcBef>
        <a:spcPct val="20000"/>
      </a:spcBef>
      <a:spcAft>
        <a:spcPct val="0"/>
      </a:spcAft>
      <a:buChar char="•"/>
      <a:defRPr sz="8663" kern="1200">
        <a:solidFill>
          <a:schemeClr val="tx1"/>
        </a:solidFill>
        <a:latin typeface="Times New Roman" pitchFamily="18" charset="0"/>
        <a:ea typeface="+mn-ea"/>
        <a:cs typeface="+mn-cs"/>
      </a:defRPr>
    </a:lvl4pPr>
    <a:lvl5pPr marL="1599310" algn="l" rtl="0" eaLnBrk="0" fontAlgn="base" hangingPunct="0">
      <a:spcBef>
        <a:spcPct val="20000"/>
      </a:spcBef>
      <a:spcAft>
        <a:spcPct val="0"/>
      </a:spcAft>
      <a:buChar char="•"/>
      <a:defRPr sz="8663" kern="1200">
        <a:solidFill>
          <a:schemeClr val="tx1"/>
        </a:solidFill>
        <a:latin typeface="Times New Roman" pitchFamily="18" charset="0"/>
        <a:ea typeface="+mn-ea"/>
        <a:cs typeface="+mn-cs"/>
      </a:defRPr>
    </a:lvl5pPr>
    <a:lvl6pPr marL="1999138" algn="l" defTabSz="799658" rtl="0" eaLnBrk="1" latinLnBrk="0" hangingPunct="1">
      <a:defRPr sz="8663" kern="1200">
        <a:solidFill>
          <a:schemeClr val="tx1"/>
        </a:solidFill>
        <a:latin typeface="Times New Roman" pitchFamily="18" charset="0"/>
        <a:ea typeface="+mn-ea"/>
        <a:cs typeface="+mn-cs"/>
      </a:defRPr>
    </a:lvl6pPr>
    <a:lvl7pPr marL="2398966" algn="l" defTabSz="799658" rtl="0" eaLnBrk="1" latinLnBrk="0" hangingPunct="1">
      <a:defRPr sz="8663" kern="1200">
        <a:solidFill>
          <a:schemeClr val="tx1"/>
        </a:solidFill>
        <a:latin typeface="Times New Roman" pitchFamily="18" charset="0"/>
        <a:ea typeface="+mn-ea"/>
        <a:cs typeface="+mn-cs"/>
      </a:defRPr>
    </a:lvl7pPr>
    <a:lvl8pPr marL="2798795" algn="l" defTabSz="799658" rtl="0" eaLnBrk="1" latinLnBrk="0" hangingPunct="1">
      <a:defRPr sz="8663" kern="1200">
        <a:solidFill>
          <a:schemeClr val="tx1"/>
        </a:solidFill>
        <a:latin typeface="Times New Roman" pitchFamily="18" charset="0"/>
        <a:ea typeface="+mn-ea"/>
        <a:cs typeface="+mn-cs"/>
      </a:defRPr>
    </a:lvl8pPr>
    <a:lvl9pPr marL="3198624" algn="l" defTabSz="799658" rtl="0" eaLnBrk="1" latinLnBrk="0" hangingPunct="1">
      <a:defRPr sz="8663"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11520" userDrawn="1">
          <p15:clr>
            <a:srgbClr val="A4A3A4"/>
          </p15:clr>
        </p15:guide>
        <p15:guide id="2" pos="1353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rk Johnson (IWNM)" initials="" lastIdx="4" clrIdx="0"/>
  <p:cmAuthor id="1" name="v-debuye" initials="" lastIdx="8" clrIdx="1"/>
  <p:cmAuthor id="2" name="a-bumont" initials="" lastIdx="1"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Rg st="1" end="1"/>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33CC"/>
    <a:srgbClr val="00FA00"/>
    <a:srgbClr val="FFFFCC"/>
    <a:srgbClr val="005581"/>
    <a:srgbClr val="1612D5"/>
    <a:srgbClr val="008080"/>
    <a:srgbClr val="FFFFFF"/>
    <a:srgbClr val="336699"/>
    <a:srgbClr val="8AA5DC"/>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7588" autoAdjust="0"/>
    <p:restoredTop sz="85370" autoAdjust="0"/>
  </p:normalViewPr>
  <p:slideViewPr>
    <p:cSldViewPr>
      <p:cViewPr>
        <p:scale>
          <a:sx n="50" d="100"/>
          <a:sy n="50" d="100"/>
        </p:scale>
        <p:origin x="144" y="144"/>
      </p:cViewPr>
      <p:guideLst>
        <p:guide orient="horz" pos="11520"/>
        <p:guide pos="13536"/>
      </p:guideLst>
    </p:cSldViewPr>
  </p:slideViewPr>
  <p:notesTextViewPr>
    <p:cViewPr>
      <p:scale>
        <a:sx n="40" d="100"/>
        <a:sy n="40" d="100"/>
      </p:scale>
      <p:origin x="0" y="0"/>
    </p:cViewPr>
  </p:notesTextViewPr>
  <p:notesViewPr>
    <p:cSldViewPr>
      <p:cViewPr varScale="1">
        <p:scale>
          <a:sx n="114" d="100"/>
          <a:sy n="114" d="100"/>
        </p:scale>
        <p:origin x="2448" y="-12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Master" Target="slideMasters/slideMaster2.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slideMaster" Target="slideMasters/slideMaster1.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3989171" cy="38576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2398" tIns="46199" rIns="92398" bIns="46199" numCol="1" anchor="t" anchorCtr="0" compatLnSpc="1">
            <a:prstTxWarp prst="textNoShape">
              <a:avLst/>
            </a:prstTxWarp>
          </a:bodyPr>
          <a:lstStyle>
            <a:lvl1pPr defTabSz="923925">
              <a:spcBef>
                <a:spcPct val="0"/>
              </a:spcBef>
              <a:buFontTx/>
              <a:buNone/>
              <a:defRPr sz="1200">
                <a:latin typeface="Arial" charset="0"/>
              </a:defRPr>
            </a:lvl1pPr>
          </a:lstStyle>
          <a:p>
            <a:endParaRPr lang="en-US"/>
          </a:p>
        </p:txBody>
      </p:sp>
      <p:sp>
        <p:nvSpPr>
          <p:cNvPr id="9219" name="Rectangle 3"/>
          <p:cNvSpPr>
            <a:spLocks noGrp="1" noChangeArrowheads="1"/>
          </p:cNvSpPr>
          <p:nvPr>
            <p:ph type="dt" sz="quarter" idx="1"/>
          </p:nvPr>
        </p:nvSpPr>
        <p:spPr bwMode="auto">
          <a:xfrm>
            <a:off x="5215143" y="0"/>
            <a:ext cx="3987583" cy="38576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2398" tIns="46199" rIns="92398" bIns="46199" numCol="1" anchor="t" anchorCtr="0" compatLnSpc="1">
            <a:prstTxWarp prst="textNoShape">
              <a:avLst/>
            </a:prstTxWarp>
          </a:bodyPr>
          <a:lstStyle>
            <a:lvl1pPr algn="r" defTabSz="923925">
              <a:spcBef>
                <a:spcPct val="0"/>
              </a:spcBef>
              <a:buFontTx/>
              <a:buNone/>
              <a:defRPr sz="1200">
                <a:latin typeface="Arial" charset="0"/>
              </a:defRPr>
            </a:lvl1pPr>
          </a:lstStyle>
          <a:p>
            <a:endParaRPr lang="en-US"/>
          </a:p>
        </p:txBody>
      </p:sp>
      <p:sp>
        <p:nvSpPr>
          <p:cNvPr id="9220" name="Rectangle 4"/>
          <p:cNvSpPr>
            <a:spLocks noGrp="1" noChangeArrowheads="1"/>
          </p:cNvSpPr>
          <p:nvPr>
            <p:ph type="ftr" sz="quarter" idx="2"/>
          </p:nvPr>
        </p:nvSpPr>
        <p:spPr bwMode="auto">
          <a:xfrm>
            <a:off x="0" y="6567484"/>
            <a:ext cx="3989171" cy="3857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2398" tIns="46199" rIns="92398" bIns="46199" numCol="1" anchor="b" anchorCtr="0" compatLnSpc="1">
            <a:prstTxWarp prst="textNoShape">
              <a:avLst/>
            </a:prstTxWarp>
          </a:bodyPr>
          <a:lstStyle>
            <a:lvl1pPr defTabSz="923925">
              <a:spcBef>
                <a:spcPct val="0"/>
              </a:spcBef>
              <a:buFontTx/>
              <a:buNone/>
              <a:defRPr sz="1200">
                <a:latin typeface="Arial" charset="0"/>
              </a:defRPr>
            </a:lvl1pPr>
          </a:lstStyle>
          <a:p>
            <a:endParaRPr lang="en-US"/>
          </a:p>
        </p:txBody>
      </p:sp>
      <p:sp>
        <p:nvSpPr>
          <p:cNvPr id="9221" name="Rectangle 5"/>
          <p:cNvSpPr>
            <a:spLocks noGrp="1" noChangeArrowheads="1"/>
          </p:cNvSpPr>
          <p:nvPr>
            <p:ph type="sldNum" sz="quarter" idx="3"/>
          </p:nvPr>
        </p:nvSpPr>
        <p:spPr bwMode="auto">
          <a:xfrm>
            <a:off x="5215143" y="6567484"/>
            <a:ext cx="3987583" cy="38576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2398" tIns="46199" rIns="92398" bIns="46199" numCol="1" anchor="b" anchorCtr="0" compatLnSpc="1">
            <a:prstTxWarp prst="textNoShape">
              <a:avLst/>
            </a:prstTxWarp>
          </a:bodyPr>
          <a:lstStyle>
            <a:lvl1pPr algn="r" defTabSz="923925">
              <a:spcBef>
                <a:spcPct val="0"/>
              </a:spcBef>
              <a:buFontTx/>
              <a:buNone/>
              <a:defRPr sz="1200">
                <a:latin typeface="Arial" charset="0"/>
              </a:defRPr>
            </a:lvl1pPr>
          </a:lstStyle>
          <a:p>
            <a:fld id="{51174361-862A-42D6-B3EE-881F47FEA0E5}" type="slidenum">
              <a:rPr lang="en-US"/>
              <a:pPr/>
              <a:t>‹#›</a:t>
            </a:fld>
            <a:endParaRPr lang="en-US"/>
          </a:p>
        </p:txBody>
      </p:sp>
    </p:spTree>
    <p:extLst>
      <p:ext uri="{BB962C8B-B14F-4D97-AF65-F5344CB8AC3E}">
        <p14:creationId xmlns:p14="http://schemas.microsoft.com/office/powerpoint/2010/main" val="103160680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43028092"/>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963" kern="1200">
        <a:solidFill>
          <a:schemeClr val="tx1"/>
        </a:solidFill>
        <a:latin typeface="Times New Roman" pitchFamily="18" charset="0"/>
        <a:ea typeface="+mn-ea"/>
        <a:cs typeface="+mn-cs"/>
      </a:defRPr>
    </a:lvl1pPr>
    <a:lvl2pPr marL="399829" algn="l" rtl="0" fontAlgn="base">
      <a:spcBef>
        <a:spcPct val="30000"/>
      </a:spcBef>
      <a:spcAft>
        <a:spcPct val="0"/>
      </a:spcAft>
      <a:defRPr sz="963" kern="1200">
        <a:solidFill>
          <a:schemeClr val="tx1"/>
        </a:solidFill>
        <a:latin typeface="Times New Roman" pitchFamily="18" charset="0"/>
        <a:ea typeface="+mn-ea"/>
        <a:cs typeface="+mn-cs"/>
      </a:defRPr>
    </a:lvl2pPr>
    <a:lvl3pPr marL="799658" algn="l" rtl="0" fontAlgn="base">
      <a:spcBef>
        <a:spcPct val="30000"/>
      </a:spcBef>
      <a:spcAft>
        <a:spcPct val="0"/>
      </a:spcAft>
      <a:defRPr sz="963" kern="1200">
        <a:solidFill>
          <a:schemeClr val="tx1"/>
        </a:solidFill>
        <a:latin typeface="Times New Roman" pitchFamily="18" charset="0"/>
        <a:ea typeface="+mn-ea"/>
        <a:cs typeface="+mn-cs"/>
      </a:defRPr>
    </a:lvl3pPr>
    <a:lvl4pPr marL="1199485" algn="l" rtl="0" fontAlgn="base">
      <a:spcBef>
        <a:spcPct val="30000"/>
      </a:spcBef>
      <a:spcAft>
        <a:spcPct val="0"/>
      </a:spcAft>
      <a:defRPr sz="963" kern="1200">
        <a:solidFill>
          <a:schemeClr val="tx1"/>
        </a:solidFill>
        <a:latin typeface="Times New Roman" pitchFamily="18" charset="0"/>
        <a:ea typeface="+mn-ea"/>
        <a:cs typeface="+mn-cs"/>
      </a:defRPr>
    </a:lvl4pPr>
    <a:lvl5pPr marL="1599310" algn="l" rtl="0" fontAlgn="base">
      <a:spcBef>
        <a:spcPct val="30000"/>
      </a:spcBef>
      <a:spcAft>
        <a:spcPct val="0"/>
      </a:spcAft>
      <a:defRPr sz="963" kern="1200">
        <a:solidFill>
          <a:schemeClr val="tx1"/>
        </a:solidFill>
        <a:latin typeface="Times New Roman" pitchFamily="18" charset="0"/>
        <a:ea typeface="+mn-ea"/>
        <a:cs typeface="+mn-cs"/>
      </a:defRPr>
    </a:lvl5pPr>
    <a:lvl6pPr marL="1999138" algn="l" defTabSz="799658" rtl="0" eaLnBrk="1" latinLnBrk="0" hangingPunct="1">
      <a:defRPr sz="963" kern="1200">
        <a:solidFill>
          <a:schemeClr val="tx1"/>
        </a:solidFill>
        <a:latin typeface="+mn-lt"/>
        <a:ea typeface="+mn-ea"/>
        <a:cs typeface="+mn-cs"/>
      </a:defRPr>
    </a:lvl6pPr>
    <a:lvl7pPr marL="2398966" algn="l" defTabSz="799658" rtl="0" eaLnBrk="1" latinLnBrk="0" hangingPunct="1">
      <a:defRPr sz="963" kern="1200">
        <a:solidFill>
          <a:schemeClr val="tx1"/>
        </a:solidFill>
        <a:latin typeface="+mn-lt"/>
        <a:ea typeface="+mn-ea"/>
        <a:cs typeface="+mn-cs"/>
      </a:defRPr>
    </a:lvl7pPr>
    <a:lvl8pPr marL="2798795" algn="l" defTabSz="799658" rtl="0" eaLnBrk="1" latinLnBrk="0" hangingPunct="1">
      <a:defRPr sz="963" kern="1200">
        <a:solidFill>
          <a:schemeClr val="tx1"/>
        </a:solidFill>
        <a:latin typeface="+mn-lt"/>
        <a:ea typeface="+mn-ea"/>
        <a:cs typeface="+mn-cs"/>
      </a:defRPr>
    </a:lvl8pPr>
    <a:lvl9pPr marL="3198624" algn="l" defTabSz="799658" rtl="0" eaLnBrk="1" latinLnBrk="0" hangingPunct="1">
      <a:defRPr sz="96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087688" y="520700"/>
            <a:ext cx="3063875" cy="2608263"/>
          </a:xfrm>
          <a:prstGeom prst="rect">
            <a:avLst/>
          </a:prstGeom>
          <a:noFill/>
          <a:ln w="12700">
            <a:solidFill>
              <a:prstClr val="black"/>
            </a:solidFill>
          </a:ln>
        </p:spPr>
      </p:sp>
      <p:sp>
        <p:nvSpPr>
          <p:cNvPr id="3" name="Notes Placeholder 2"/>
          <p:cNvSpPr>
            <a:spLocks noGrp="1"/>
          </p:cNvSpPr>
          <p:nvPr>
            <p:ph type="body" idx="1"/>
          </p:nvPr>
        </p:nvSpPr>
        <p:spPr>
          <a:xfrm>
            <a:off x="924243" y="3303424"/>
            <a:ext cx="7390765" cy="3128648"/>
          </a:xfrm>
          <a:prstGeom prst="rect">
            <a:avLst/>
          </a:prstGeom>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100" dirty="0"/>
              <a:t>Despite lack of monocular cues </a:t>
            </a:r>
            <a:r>
              <a:rPr lang="en-US" sz="1100" dirty="0">
                <a:sym typeface="Wingdings" pitchFamily="2" charset="2"/>
              </a:rPr>
              <a:t>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100"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100" dirty="0">
                <a:sym typeface="Wingdings" pitchFamily="2" charset="2"/>
              </a:rPr>
              <a:t>Stimuli  show target embedded picture, and remove text (add citation)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100"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100" dirty="0">
                <a:sym typeface="Wingdings" pitchFamily="2" charset="2"/>
              </a:rPr>
              <a:t>Put paradigms below Stimuli section  remove text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100"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100" dirty="0">
                <a:sym typeface="Wingdings" pitchFamily="2" charset="2"/>
              </a:rPr>
              <a:t>One big analysis section  VE figs (have a line that shows significance between the two stacked)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100"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100" dirty="0">
                <a:sym typeface="Wingdings" pitchFamily="2" charset="2"/>
              </a:rPr>
              <a:t>Make residual 8x8 matrix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100"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100" dirty="0">
                <a:sym typeface="Wingdings" pitchFamily="2" charset="2"/>
              </a:rPr>
              <a:t>Do depth at 250 and depth for 1000 – plotted in the same way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sym typeface="Wingdings" pitchFamily="2" charset="2"/>
              </a:rPr>
              <a:t>Raw image  show </a:t>
            </a:r>
            <a:r>
              <a:rPr lang="en-US" dirty="0" err="1">
                <a:sym typeface="Wingdings" pitchFamily="2" charset="2"/>
              </a:rPr>
              <a:t>thatit</a:t>
            </a:r>
            <a:r>
              <a:rPr lang="en-US" dirty="0">
                <a:sym typeface="Wingdings" pitchFamily="2" charset="2"/>
              </a:rPr>
              <a:t> is that pixel  formulae needs to reference something in the images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sym typeface="Wingdings" pitchFamily="2" charset="2"/>
              </a:rPr>
              <a:t>Future direction  a better stimulus set with more images stimulus set is not perfect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sym typeface="Wingdings" pitchFamily="2" charset="2"/>
              </a:rPr>
              <a:t>Need to include cues in the introduction (humans can do this but HOW?, we want to stable quantification of </a:t>
            </a:r>
            <a:r>
              <a:rPr lang="en-US" dirty="0" err="1">
                <a:sym typeface="Wingdings" pitchFamily="2" charset="2"/>
              </a:rPr>
              <a:t>thebehavior</a:t>
            </a:r>
            <a:r>
              <a:rPr lang="en-US" dirty="0">
                <a:sym typeface="Wingdings" pitchFamily="2" charset="2"/>
              </a:rPr>
              <a:t> that w can try to predict with image </a:t>
            </a:r>
            <a:r>
              <a:rPr lang="en-US" dirty="0" err="1">
                <a:sym typeface="Wingdings" pitchFamily="2" charset="2"/>
              </a:rPr>
              <a:t>deatures</a:t>
            </a:r>
            <a:r>
              <a:rPr lang="en-US" dirty="0">
                <a:sym typeface="Wingdings" pitchFamily="2" charset="2"/>
              </a:rPr>
              <a:t>)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sym typeface="Wingdings" pitchFamily="2" charset="2"/>
              </a:rPr>
              <a:t>METHODS – 4 separate groups pf subjects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sym typeface="Wingdings" pitchFamily="2" charset="2"/>
              </a:rPr>
              <a:t>Matrix: have an inset (</a:t>
            </a:r>
            <a:r>
              <a:rPr lang="en-US" dirty="0" err="1">
                <a:sym typeface="Wingdings" pitchFamily="2" charset="2"/>
              </a:rPr>
              <a:t>discrim</a:t>
            </a:r>
            <a:r>
              <a:rPr lang="en-US" dirty="0">
                <a:sym typeface="Wingdings" pitchFamily="2" charset="2"/>
              </a:rPr>
              <a:t> vs VE accuracy)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sym typeface="Wingdings" pitchFamily="2" charset="2"/>
              </a:rPr>
              <a:t>MEG </a:t>
            </a:r>
            <a:r>
              <a:rPr lang="en-US" dirty="0" err="1">
                <a:sym typeface="Wingdings" pitchFamily="2" charset="2"/>
              </a:rPr>
              <a:t>czichy</a:t>
            </a:r>
            <a:r>
              <a:rPr lang="en-US" dirty="0">
                <a:sym typeface="Wingdings" pitchFamily="2" charset="2"/>
              </a:rPr>
              <a:t>, </a:t>
            </a:r>
            <a:r>
              <a:rPr lang="en-US" dirty="0" err="1">
                <a:sym typeface="Wingdings" pitchFamily="2" charset="2"/>
              </a:rPr>
              <a:t>aude</a:t>
            </a:r>
            <a:r>
              <a:rPr lang="en-US" dirty="0">
                <a:sym typeface="Wingdings" pitchFamily="2" charset="2"/>
              </a:rPr>
              <a:t> </a:t>
            </a:r>
            <a:r>
              <a:rPr lang="en-US" dirty="0" err="1">
                <a:sym typeface="Wingdings" pitchFamily="2" charset="2"/>
              </a:rPr>
              <a:t>oliva</a:t>
            </a:r>
            <a:r>
              <a:rPr lang="en-US" dirty="0">
                <a:sym typeface="Wingdings" pitchFamily="2" charset="2"/>
              </a:rPr>
              <a:t>  make a cascade that goes with the inset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sym typeface="Wingdings" pitchFamily="2" charset="2"/>
              </a:rPr>
              <a:t>Have one of the diagonals plotted as well (RT)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sym typeface="Wingdings" pitchFamily="2" charset="2"/>
              </a:rPr>
              <a:t>Include Kinect regression plot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sym typeface="Wingdings" pitchFamily="2" charset="2"/>
              </a:rPr>
              <a:t>Col2: link tasks together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sym typeface="Wingdings" pitchFamily="2" charset="2"/>
            </a:endParaRPr>
          </a:p>
        </p:txBody>
      </p:sp>
    </p:spTree>
    <p:extLst>
      <p:ext uri="{BB962C8B-B14F-4D97-AF65-F5344CB8AC3E}">
        <p14:creationId xmlns:p14="http://schemas.microsoft.com/office/powerpoint/2010/main" val="34869306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23001" y="11361742"/>
            <a:ext cx="36530812" cy="7840661"/>
          </a:xfrm>
        </p:spPr>
        <p:txBody>
          <a:bodyPr/>
          <a:lstStyle/>
          <a:p>
            <a:r>
              <a:rPr lang="en-US"/>
              <a:t>Click to edit Master title style</a:t>
            </a:r>
            <a:endParaRPr lang="en-US" dirty="0"/>
          </a:p>
        </p:txBody>
      </p:sp>
      <p:sp>
        <p:nvSpPr>
          <p:cNvPr id="3" name="Subtitle 2"/>
          <p:cNvSpPr>
            <a:spLocks noGrp="1"/>
          </p:cNvSpPr>
          <p:nvPr>
            <p:ph type="subTitle" idx="1"/>
          </p:nvPr>
        </p:nvSpPr>
        <p:spPr>
          <a:xfrm>
            <a:off x="6445994" y="20726400"/>
            <a:ext cx="30084826" cy="9347200"/>
          </a:xfrm>
        </p:spPr>
        <p:txBody>
          <a:bodyPr/>
          <a:lstStyle>
            <a:lvl1pPr marL="0" indent="0" algn="ctr">
              <a:buNone/>
              <a:defRPr/>
            </a:lvl1pPr>
            <a:lvl2pPr marL="383513" indent="0" algn="ctr">
              <a:buNone/>
              <a:defRPr/>
            </a:lvl2pPr>
            <a:lvl3pPr marL="767028" indent="0" algn="ctr">
              <a:buNone/>
              <a:defRPr/>
            </a:lvl3pPr>
            <a:lvl4pPr marL="1150541" indent="0" algn="ctr">
              <a:buNone/>
              <a:defRPr/>
            </a:lvl4pPr>
            <a:lvl5pPr marL="1534051" indent="0" algn="ctr">
              <a:buNone/>
              <a:defRPr/>
            </a:lvl5pPr>
            <a:lvl6pPr marL="1917564" indent="0" algn="ctr">
              <a:buNone/>
              <a:defRPr/>
            </a:lvl6pPr>
            <a:lvl7pPr marL="2301078" indent="0" algn="ctr">
              <a:buNone/>
              <a:defRPr/>
            </a:lvl7pPr>
            <a:lvl8pPr marL="2684593" indent="0" algn="ctr">
              <a:buNone/>
              <a:defRPr/>
            </a:lvl8pPr>
            <a:lvl9pPr marL="3068107" indent="0" algn="ctr">
              <a:buNone/>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CB16B3DE-DF09-4906-844B-5EE0F3CA3599}" type="slidenum">
              <a:rPr lang="en-US"/>
              <a:pPr/>
              <a:t>‹#›</a:t>
            </a:fld>
            <a:endParaRPr lang="en-US"/>
          </a:p>
        </p:txBody>
      </p:sp>
    </p:spTree>
    <p:extLst>
      <p:ext uri="{BB962C8B-B14F-4D97-AF65-F5344CB8AC3E}">
        <p14:creationId xmlns:p14="http://schemas.microsoft.com/office/powerpoint/2010/main" val="17003664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61B589F5-D518-43B7-B956-3BF6DAD420C8}" type="slidenum">
              <a:rPr lang="en-US"/>
              <a:pPr/>
              <a:t>‹#›</a:t>
            </a:fld>
            <a:endParaRPr lang="en-US"/>
          </a:p>
        </p:txBody>
      </p:sp>
    </p:spTree>
    <p:extLst>
      <p:ext uri="{BB962C8B-B14F-4D97-AF65-F5344CB8AC3E}">
        <p14:creationId xmlns:p14="http://schemas.microsoft.com/office/powerpoint/2010/main" val="18454319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158712" y="1465269"/>
            <a:ext cx="9668981" cy="3120707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149110" y="1465269"/>
            <a:ext cx="28881697" cy="312070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7D77BDF0-292A-494B-9D2E-6D647367B3A4}" type="slidenum">
              <a:rPr lang="en-US"/>
              <a:pPr/>
              <a:t>‹#›</a:t>
            </a:fld>
            <a:endParaRPr lang="en-US"/>
          </a:p>
        </p:txBody>
      </p:sp>
    </p:spTree>
    <p:extLst>
      <p:ext uri="{BB962C8B-B14F-4D97-AF65-F5344CB8AC3E}">
        <p14:creationId xmlns:p14="http://schemas.microsoft.com/office/powerpoint/2010/main" val="4514902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Text, and 2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8313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23260" y="11362280"/>
            <a:ext cx="36530280" cy="7840133"/>
          </a:xfrm>
        </p:spPr>
        <p:txBody>
          <a:bodyPr/>
          <a:lstStyle/>
          <a:p>
            <a:r>
              <a:rPr lang="en-US"/>
              <a:t>Click to edit Master title style</a:t>
            </a:r>
          </a:p>
        </p:txBody>
      </p:sp>
      <p:sp>
        <p:nvSpPr>
          <p:cNvPr id="3" name="Subtitle 2"/>
          <p:cNvSpPr>
            <a:spLocks noGrp="1"/>
          </p:cNvSpPr>
          <p:nvPr>
            <p:ph type="subTitle" idx="1"/>
          </p:nvPr>
        </p:nvSpPr>
        <p:spPr>
          <a:xfrm>
            <a:off x="6446520" y="20726400"/>
            <a:ext cx="30083760" cy="9347200"/>
          </a:xfrm>
        </p:spPr>
        <p:txBody>
          <a:bodyPr/>
          <a:lstStyle>
            <a:lvl1pPr marL="0" indent="0" algn="ctr">
              <a:buNone/>
              <a:defRPr>
                <a:solidFill>
                  <a:schemeClr val="tx1">
                    <a:tint val="75000"/>
                  </a:schemeClr>
                </a:solidFill>
              </a:defRPr>
            </a:lvl1pPr>
            <a:lvl2pPr marL="2102775" indent="0" algn="ctr">
              <a:buNone/>
              <a:defRPr>
                <a:solidFill>
                  <a:schemeClr val="tx1">
                    <a:tint val="75000"/>
                  </a:schemeClr>
                </a:solidFill>
              </a:defRPr>
            </a:lvl2pPr>
            <a:lvl3pPr marL="4205549" indent="0" algn="ctr">
              <a:buNone/>
              <a:defRPr>
                <a:solidFill>
                  <a:schemeClr val="tx1">
                    <a:tint val="75000"/>
                  </a:schemeClr>
                </a:solidFill>
              </a:defRPr>
            </a:lvl3pPr>
            <a:lvl4pPr marL="6308325" indent="0" algn="ctr">
              <a:buNone/>
              <a:defRPr>
                <a:solidFill>
                  <a:schemeClr val="tx1">
                    <a:tint val="75000"/>
                  </a:schemeClr>
                </a:solidFill>
              </a:defRPr>
            </a:lvl4pPr>
            <a:lvl5pPr marL="8411100" indent="0" algn="ctr">
              <a:buNone/>
              <a:defRPr>
                <a:solidFill>
                  <a:schemeClr val="tx1">
                    <a:tint val="75000"/>
                  </a:schemeClr>
                </a:solidFill>
              </a:defRPr>
            </a:lvl5pPr>
            <a:lvl6pPr marL="10513870" indent="0" algn="ctr">
              <a:buNone/>
              <a:defRPr>
                <a:solidFill>
                  <a:schemeClr val="tx1">
                    <a:tint val="75000"/>
                  </a:schemeClr>
                </a:solidFill>
              </a:defRPr>
            </a:lvl6pPr>
            <a:lvl7pPr marL="12616644" indent="0" algn="ctr">
              <a:buNone/>
              <a:defRPr>
                <a:solidFill>
                  <a:schemeClr val="tx1">
                    <a:tint val="75000"/>
                  </a:schemeClr>
                </a:solidFill>
              </a:defRPr>
            </a:lvl7pPr>
            <a:lvl8pPr marL="14719420" indent="0" algn="ctr">
              <a:buNone/>
              <a:defRPr>
                <a:solidFill>
                  <a:schemeClr val="tx1">
                    <a:tint val="75000"/>
                  </a:schemeClr>
                </a:solidFill>
              </a:defRPr>
            </a:lvl8pPr>
            <a:lvl9pPr marL="1682219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16B3DE-DF09-4906-844B-5EE0F3CA3599}" type="slidenum">
              <a:rPr lang="en-US" smtClean="0"/>
              <a:pPr/>
              <a:t>‹#›</a:t>
            </a:fld>
            <a:endParaRPr lang="en-US"/>
          </a:p>
        </p:txBody>
      </p:sp>
    </p:spTree>
    <p:extLst>
      <p:ext uri="{BB962C8B-B14F-4D97-AF65-F5344CB8AC3E}">
        <p14:creationId xmlns:p14="http://schemas.microsoft.com/office/powerpoint/2010/main" val="27533240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1B922D-2EB9-440C-AD24-8BCA926725CE}" type="slidenum">
              <a:rPr lang="en-US" smtClean="0"/>
              <a:pPr/>
              <a:t>‹#›</a:t>
            </a:fld>
            <a:endParaRPr lang="en-US"/>
          </a:p>
        </p:txBody>
      </p:sp>
    </p:spTree>
    <p:extLst>
      <p:ext uri="{BB962C8B-B14F-4D97-AF65-F5344CB8AC3E}">
        <p14:creationId xmlns:p14="http://schemas.microsoft.com/office/powerpoint/2010/main" val="2601373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94872" y="23503469"/>
            <a:ext cx="36530280" cy="7264400"/>
          </a:xfrm>
        </p:spPr>
        <p:txBody>
          <a:bodyPr anchor="t"/>
          <a:lstStyle>
            <a:lvl1pPr algn="l">
              <a:defRPr sz="18380" b="1" cap="all"/>
            </a:lvl1pPr>
          </a:lstStyle>
          <a:p>
            <a:r>
              <a:rPr lang="en-US"/>
              <a:t>Click to edit Master title style</a:t>
            </a:r>
          </a:p>
        </p:txBody>
      </p:sp>
      <p:sp>
        <p:nvSpPr>
          <p:cNvPr id="3" name="Text Placeholder 2"/>
          <p:cNvSpPr>
            <a:spLocks noGrp="1"/>
          </p:cNvSpPr>
          <p:nvPr>
            <p:ph type="body" idx="1"/>
          </p:nvPr>
        </p:nvSpPr>
        <p:spPr>
          <a:xfrm>
            <a:off x="3394872" y="15502485"/>
            <a:ext cx="36530280" cy="8000997"/>
          </a:xfrm>
        </p:spPr>
        <p:txBody>
          <a:bodyPr anchor="b"/>
          <a:lstStyle>
            <a:lvl1pPr marL="0" indent="0">
              <a:buNone/>
              <a:defRPr sz="9232">
                <a:solidFill>
                  <a:schemeClr val="tx1">
                    <a:tint val="75000"/>
                  </a:schemeClr>
                </a:solidFill>
              </a:defRPr>
            </a:lvl1pPr>
            <a:lvl2pPr marL="2102775" indent="0">
              <a:buNone/>
              <a:defRPr sz="8308">
                <a:solidFill>
                  <a:schemeClr val="tx1">
                    <a:tint val="75000"/>
                  </a:schemeClr>
                </a:solidFill>
              </a:defRPr>
            </a:lvl2pPr>
            <a:lvl3pPr marL="4205549" indent="0">
              <a:buNone/>
              <a:defRPr sz="7385">
                <a:solidFill>
                  <a:schemeClr val="tx1">
                    <a:tint val="75000"/>
                  </a:schemeClr>
                </a:solidFill>
              </a:defRPr>
            </a:lvl3pPr>
            <a:lvl4pPr marL="6308325" indent="0">
              <a:buNone/>
              <a:defRPr sz="6463">
                <a:solidFill>
                  <a:schemeClr val="tx1">
                    <a:tint val="75000"/>
                  </a:schemeClr>
                </a:solidFill>
              </a:defRPr>
            </a:lvl4pPr>
            <a:lvl5pPr marL="8411100" indent="0">
              <a:buNone/>
              <a:defRPr sz="6463">
                <a:solidFill>
                  <a:schemeClr val="tx1">
                    <a:tint val="75000"/>
                  </a:schemeClr>
                </a:solidFill>
              </a:defRPr>
            </a:lvl5pPr>
            <a:lvl6pPr marL="10513870" indent="0">
              <a:buNone/>
              <a:defRPr sz="6463">
                <a:solidFill>
                  <a:schemeClr val="tx1">
                    <a:tint val="75000"/>
                  </a:schemeClr>
                </a:solidFill>
              </a:defRPr>
            </a:lvl6pPr>
            <a:lvl7pPr marL="12616644" indent="0">
              <a:buNone/>
              <a:defRPr sz="6463">
                <a:solidFill>
                  <a:schemeClr val="tx1">
                    <a:tint val="75000"/>
                  </a:schemeClr>
                </a:solidFill>
              </a:defRPr>
            </a:lvl7pPr>
            <a:lvl8pPr marL="14719420" indent="0">
              <a:buNone/>
              <a:defRPr sz="6463">
                <a:solidFill>
                  <a:schemeClr val="tx1">
                    <a:tint val="75000"/>
                  </a:schemeClr>
                </a:solidFill>
              </a:defRPr>
            </a:lvl8pPr>
            <a:lvl9pPr marL="16822196" indent="0">
              <a:buNone/>
              <a:defRPr sz="646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70FA14-9D39-4806-949E-B3BE3891BC43}" type="slidenum">
              <a:rPr lang="en-US" smtClean="0"/>
              <a:pPr/>
              <a:t>‹#›</a:t>
            </a:fld>
            <a:endParaRPr lang="en-US"/>
          </a:p>
        </p:txBody>
      </p:sp>
    </p:spTree>
    <p:extLst>
      <p:ext uri="{BB962C8B-B14F-4D97-AF65-F5344CB8AC3E}">
        <p14:creationId xmlns:p14="http://schemas.microsoft.com/office/powerpoint/2010/main" val="18361395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035001" y="45516801"/>
            <a:ext cx="107941901" cy="128735669"/>
          </a:xfrm>
        </p:spPr>
        <p:txBody>
          <a:bodyPr/>
          <a:lstStyle>
            <a:lvl1pPr>
              <a:defRPr sz="12923"/>
            </a:lvl1pPr>
            <a:lvl2pPr>
              <a:defRPr sz="11079"/>
            </a:lvl2pPr>
            <a:lvl3pPr>
              <a:defRPr sz="9232"/>
            </a:lvl3pPr>
            <a:lvl4pPr>
              <a:defRPr sz="8308"/>
            </a:lvl4pPr>
            <a:lvl5pPr>
              <a:defRPr sz="8308"/>
            </a:lvl5pPr>
            <a:lvl6pPr>
              <a:defRPr sz="8308"/>
            </a:lvl6pPr>
            <a:lvl7pPr>
              <a:defRPr sz="8308"/>
            </a:lvl7pPr>
            <a:lvl8pPr>
              <a:defRPr sz="8308"/>
            </a:lvl8pPr>
            <a:lvl9pPr>
              <a:defRPr sz="830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20693192" y="45516801"/>
            <a:ext cx="107941907" cy="128735669"/>
          </a:xfrm>
        </p:spPr>
        <p:txBody>
          <a:bodyPr/>
          <a:lstStyle>
            <a:lvl1pPr>
              <a:defRPr sz="12923"/>
            </a:lvl1pPr>
            <a:lvl2pPr>
              <a:defRPr sz="11079"/>
            </a:lvl2pPr>
            <a:lvl3pPr>
              <a:defRPr sz="9232"/>
            </a:lvl3pPr>
            <a:lvl4pPr>
              <a:defRPr sz="8308"/>
            </a:lvl4pPr>
            <a:lvl5pPr>
              <a:defRPr sz="8308"/>
            </a:lvl5pPr>
            <a:lvl6pPr>
              <a:defRPr sz="8308"/>
            </a:lvl6pPr>
            <a:lvl7pPr>
              <a:defRPr sz="8308"/>
            </a:lvl7pPr>
            <a:lvl8pPr>
              <a:defRPr sz="8308"/>
            </a:lvl8pPr>
            <a:lvl9pPr>
              <a:defRPr sz="830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6C924F-BBDA-41FD-9C55-1FB7E56E7068}" type="slidenum">
              <a:rPr lang="en-US" smtClean="0"/>
              <a:pPr/>
              <a:t>‹#›</a:t>
            </a:fld>
            <a:endParaRPr lang="en-US"/>
          </a:p>
        </p:txBody>
      </p:sp>
    </p:spTree>
    <p:extLst>
      <p:ext uri="{BB962C8B-B14F-4D97-AF65-F5344CB8AC3E}">
        <p14:creationId xmlns:p14="http://schemas.microsoft.com/office/powerpoint/2010/main" val="42614956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48840" y="1464736"/>
            <a:ext cx="38679120" cy="6096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48841" y="8187269"/>
            <a:ext cx="18988884" cy="3412064"/>
          </a:xfrm>
        </p:spPr>
        <p:txBody>
          <a:bodyPr anchor="b"/>
          <a:lstStyle>
            <a:lvl1pPr marL="0" indent="0">
              <a:buNone/>
              <a:defRPr sz="11079" b="1"/>
            </a:lvl1pPr>
            <a:lvl2pPr marL="2102775" indent="0">
              <a:buNone/>
              <a:defRPr sz="9232" b="1"/>
            </a:lvl2pPr>
            <a:lvl3pPr marL="4205549" indent="0">
              <a:buNone/>
              <a:defRPr sz="8308" b="1"/>
            </a:lvl3pPr>
            <a:lvl4pPr marL="6308325" indent="0">
              <a:buNone/>
              <a:defRPr sz="7385" b="1"/>
            </a:lvl4pPr>
            <a:lvl5pPr marL="8411100" indent="0">
              <a:buNone/>
              <a:defRPr sz="7385" b="1"/>
            </a:lvl5pPr>
            <a:lvl6pPr marL="10513870" indent="0">
              <a:buNone/>
              <a:defRPr sz="7385" b="1"/>
            </a:lvl6pPr>
            <a:lvl7pPr marL="12616644" indent="0">
              <a:buNone/>
              <a:defRPr sz="7385" b="1"/>
            </a:lvl7pPr>
            <a:lvl8pPr marL="14719420" indent="0">
              <a:buNone/>
              <a:defRPr sz="7385" b="1"/>
            </a:lvl8pPr>
            <a:lvl9pPr marL="16822196" indent="0">
              <a:buNone/>
              <a:defRPr sz="7385" b="1"/>
            </a:lvl9pPr>
          </a:lstStyle>
          <a:p>
            <a:pPr lvl="0"/>
            <a:r>
              <a:rPr lang="en-US"/>
              <a:t>Click to edit Master text styles</a:t>
            </a:r>
          </a:p>
        </p:txBody>
      </p:sp>
      <p:sp>
        <p:nvSpPr>
          <p:cNvPr id="4" name="Content Placeholder 3"/>
          <p:cNvSpPr>
            <a:spLocks noGrp="1"/>
          </p:cNvSpPr>
          <p:nvPr>
            <p:ph sz="half" idx="2"/>
          </p:nvPr>
        </p:nvSpPr>
        <p:spPr>
          <a:xfrm>
            <a:off x="2148841" y="11599333"/>
            <a:ext cx="18988884" cy="21073536"/>
          </a:xfrm>
        </p:spPr>
        <p:txBody>
          <a:bodyPr/>
          <a:lstStyle>
            <a:lvl1pPr>
              <a:defRPr sz="11079"/>
            </a:lvl1pPr>
            <a:lvl2pPr>
              <a:defRPr sz="9232"/>
            </a:lvl2pPr>
            <a:lvl3pPr>
              <a:defRPr sz="8308"/>
            </a:lvl3pPr>
            <a:lvl4pPr>
              <a:defRPr sz="7385"/>
            </a:lvl4pPr>
            <a:lvl5pPr>
              <a:defRPr sz="7385"/>
            </a:lvl5pPr>
            <a:lvl6pPr>
              <a:defRPr sz="7385"/>
            </a:lvl6pPr>
            <a:lvl7pPr>
              <a:defRPr sz="7385"/>
            </a:lvl7pPr>
            <a:lvl8pPr>
              <a:defRPr sz="7385"/>
            </a:lvl8pPr>
            <a:lvl9pPr>
              <a:defRPr sz="738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1831624" y="8187269"/>
            <a:ext cx="18996343" cy="3412064"/>
          </a:xfrm>
        </p:spPr>
        <p:txBody>
          <a:bodyPr anchor="b"/>
          <a:lstStyle>
            <a:lvl1pPr marL="0" indent="0">
              <a:buNone/>
              <a:defRPr sz="11079" b="1"/>
            </a:lvl1pPr>
            <a:lvl2pPr marL="2102775" indent="0">
              <a:buNone/>
              <a:defRPr sz="9232" b="1"/>
            </a:lvl2pPr>
            <a:lvl3pPr marL="4205549" indent="0">
              <a:buNone/>
              <a:defRPr sz="8308" b="1"/>
            </a:lvl3pPr>
            <a:lvl4pPr marL="6308325" indent="0">
              <a:buNone/>
              <a:defRPr sz="7385" b="1"/>
            </a:lvl4pPr>
            <a:lvl5pPr marL="8411100" indent="0">
              <a:buNone/>
              <a:defRPr sz="7385" b="1"/>
            </a:lvl5pPr>
            <a:lvl6pPr marL="10513870" indent="0">
              <a:buNone/>
              <a:defRPr sz="7385" b="1"/>
            </a:lvl6pPr>
            <a:lvl7pPr marL="12616644" indent="0">
              <a:buNone/>
              <a:defRPr sz="7385" b="1"/>
            </a:lvl7pPr>
            <a:lvl8pPr marL="14719420" indent="0">
              <a:buNone/>
              <a:defRPr sz="7385" b="1"/>
            </a:lvl8pPr>
            <a:lvl9pPr marL="16822196" indent="0">
              <a:buNone/>
              <a:defRPr sz="7385" b="1"/>
            </a:lvl9pPr>
          </a:lstStyle>
          <a:p>
            <a:pPr lvl="0"/>
            <a:r>
              <a:rPr lang="en-US"/>
              <a:t>Click to edit Master text styles</a:t>
            </a:r>
          </a:p>
        </p:txBody>
      </p:sp>
      <p:sp>
        <p:nvSpPr>
          <p:cNvPr id="6" name="Content Placeholder 5"/>
          <p:cNvSpPr>
            <a:spLocks noGrp="1"/>
          </p:cNvSpPr>
          <p:nvPr>
            <p:ph sz="quarter" idx="4"/>
          </p:nvPr>
        </p:nvSpPr>
        <p:spPr>
          <a:xfrm>
            <a:off x="21831624" y="11599333"/>
            <a:ext cx="18996343" cy="21073536"/>
          </a:xfrm>
        </p:spPr>
        <p:txBody>
          <a:bodyPr/>
          <a:lstStyle>
            <a:lvl1pPr>
              <a:defRPr sz="11079"/>
            </a:lvl1pPr>
            <a:lvl2pPr>
              <a:defRPr sz="9232"/>
            </a:lvl2pPr>
            <a:lvl3pPr>
              <a:defRPr sz="8308"/>
            </a:lvl3pPr>
            <a:lvl4pPr>
              <a:defRPr sz="7385"/>
            </a:lvl4pPr>
            <a:lvl5pPr>
              <a:defRPr sz="7385"/>
            </a:lvl5pPr>
            <a:lvl6pPr>
              <a:defRPr sz="7385"/>
            </a:lvl6pPr>
            <a:lvl7pPr>
              <a:defRPr sz="7385"/>
            </a:lvl7pPr>
            <a:lvl8pPr>
              <a:defRPr sz="7385"/>
            </a:lvl8pPr>
            <a:lvl9pPr>
              <a:defRPr sz="738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7FBADF-B505-4198-8365-9B71066E0556}" type="slidenum">
              <a:rPr lang="en-US" smtClean="0"/>
              <a:pPr/>
              <a:t>‹#›</a:t>
            </a:fld>
            <a:endParaRPr lang="en-US"/>
          </a:p>
        </p:txBody>
      </p:sp>
    </p:spTree>
    <p:extLst>
      <p:ext uri="{BB962C8B-B14F-4D97-AF65-F5344CB8AC3E}">
        <p14:creationId xmlns:p14="http://schemas.microsoft.com/office/powerpoint/2010/main" val="17969340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942252-4A21-4631-A3D7-208DDDEC7C17}" type="slidenum">
              <a:rPr lang="en-US" smtClean="0"/>
              <a:pPr/>
              <a:t>‹#›</a:t>
            </a:fld>
            <a:endParaRPr lang="en-US"/>
          </a:p>
        </p:txBody>
      </p:sp>
    </p:spTree>
    <p:extLst>
      <p:ext uri="{BB962C8B-B14F-4D97-AF65-F5344CB8AC3E}">
        <p14:creationId xmlns:p14="http://schemas.microsoft.com/office/powerpoint/2010/main" val="2654697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AFCFBB-598A-4730-9CBA-908DB7144FCC}" type="slidenum">
              <a:rPr lang="en-US" smtClean="0"/>
              <a:pPr/>
              <a:t>‹#›</a:t>
            </a:fld>
            <a:endParaRPr lang="en-US"/>
          </a:p>
        </p:txBody>
      </p:sp>
    </p:spTree>
    <p:extLst>
      <p:ext uri="{BB962C8B-B14F-4D97-AF65-F5344CB8AC3E}">
        <p14:creationId xmlns:p14="http://schemas.microsoft.com/office/powerpoint/2010/main" val="1183166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E11B922D-2EB9-440C-AD24-8BCA926725CE}" type="slidenum">
              <a:rPr lang="en-US"/>
              <a:pPr/>
              <a:t>‹#›</a:t>
            </a:fld>
            <a:endParaRPr lang="en-US"/>
          </a:p>
        </p:txBody>
      </p:sp>
    </p:spTree>
    <p:extLst>
      <p:ext uri="{BB962C8B-B14F-4D97-AF65-F5344CB8AC3E}">
        <p14:creationId xmlns:p14="http://schemas.microsoft.com/office/powerpoint/2010/main" val="17841193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48852" y="1456267"/>
            <a:ext cx="14139072" cy="6197600"/>
          </a:xfrm>
        </p:spPr>
        <p:txBody>
          <a:bodyPr anchor="b"/>
          <a:lstStyle>
            <a:lvl1pPr algn="l">
              <a:defRPr sz="9232" b="1"/>
            </a:lvl1pPr>
          </a:lstStyle>
          <a:p>
            <a:r>
              <a:rPr lang="en-US"/>
              <a:t>Click to edit Master title style</a:t>
            </a:r>
          </a:p>
        </p:txBody>
      </p:sp>
      <p:sp>
        <p:nvSpPr>
          <p:cNvPr id="3" name="Content Placeholder 2"/>
          <p:cNvSpPr>
            <a:spLocks noGrp="1"/>
          </p:cNvSpPr>
          <p:nvPr>
            <p:ph idx="1"/>
          </p:nvPr>
        </p:nvSpPr>
        <p:spPr>
          <a:xfrm>
            <a:off x="16802735" y="1456282"/>
            <a:ext cx="24025225" cy="31216603"/>
          </a:xfrm>
        </p:spPr>
        <p:txBody>
          <a:bodyPr/>
          <a:lstStyle>
            <a:lvl1pPr>
              <a:defRPr sz="14771"/>
            </a:lvl1pPr>
            <a:lvl2pPr>
              <a:defRPr sz="12923"/>
            </a:lvl2pPr>
            <a:lvl3pPr>
              <a:defRPr sz="11079"/>
            </a:lvl3pPr>
            <a:lvl4pPr>
              <a:defRPr sz="9232"/>
            </a:lvl4pPr>
            <a:lvl5pPr>
              <a:defRPr sz="9232"/>
            </a:lvl5pPr>
            <a:lvl6pPr>
              <a:defRPr sz="9232"/>
            </a:lvl6pPr>
            <a:lvl7pPr>
              <a:defRPr sz="9232"/>
            </a:lvl7pPr>
            <a:lvl8pPr>
              <a:defRPr sz="9232"/>
            </a:lvl8pPr>
            <a:lvl9pPr>
              <a:defRPr sz="923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48852" y="7653882"/>
            <a:ext cx="14139072" cy="25019003"/>
          </a:xfrm>
        </p:spPr>
        <p:txBody>
          <a:bodyPr/>
          <a:lstStyle>
            <a:lvl1pPr marL="0" indent="0">
              <a:buNone/>
              <a:defRPr sz="6463"/>
            </a:lvl1pPr>
            <a:lvl2pPr marL="2102775" indent="0">
              <a:buNone/>
              <a:defRPr sz="5539"/>
            </a:lvl2pPr>
            <a:lvl3pPr marL="4205549" indent="0">
              <a:buNone/>
              <a:defRPr sz="4616"/>
            </a:lvl3pPr>
            <a:lvl4pPr marL="6308325" indent="0">
              <a:buNone/>
              <a:defRPr sz="4113"/>
            </a:lvl4pPr>
            <a:lvl5pPr marL="8411100" indent="0">
              <a:buNone/>
              <a:defRPr sz="4113"/>
            </a:lvl5pPr>
            <a:lvl6pPr marL="10513870" indent="0">
              <a:buNone/>
              <a:defRPr sz="4113"/>
            </a:lvl6pPr>
            <a:lvl7pPr marL="12616644" indent="0">
              <a:buNone/>
              <a:defRPr sz="4113"/>
            </a:lvl7pPr>
            <a:lvl8pPr marL="14719420" indent="0">
              <a:buNone/>
              <a:defRPr sz="4113"/>
            </a:lvl8pPr>
            <a:lvl9pPr marL="16822196" indent="0">
              <a:buNone/>
              <a:defRPr sz="4113"/>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657E9A-23B7-4516-94D3-88C02B0CF07E}" type="slidenum">
              <a:rPr lang="en-US" smtClean="0"/>
              <a:pPr/>
              <a:t>‹#›</a:t>
            </a:fld>
            <a:endParaRPr lang="en-US"/>
          </a:p>
        </p:txBody>
      </p:sp>
    </p:spTree>
    <p:extLst>
      <p:ext uri="{BB962C8B-B14F-4D97-AF65-F5344CB8AC3E}">
        <p14:creationId xmlns:p14="http://schemas.microsoft.com/office/powerpoint/2010/main" val="38157232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23754" y="25603202"/>
            <a:ext cx="25786080" cy="3022603"/>
          </a:xfrm>
        </p:spPr>
        <p:txBody>
          <a:bodyPr anchor="b"/>
          <a:lstStyle>
            <a:lvl1pPr algn="l">
              <a:defRPr sz="9232" b="1"/>
            </a:lvl1pPr>
          </a:lstStyle>
          <a:p>
            <a:r>
              <a:rPr lang="en-US"/>
              <a:t>Click to edit Master title style</a:t>
            </a:r>
          </a:p>
        </p:txBody>
      </p:sp>
      <p:sp>
        <p:nvSpPr>
          <p:cNvPr id="3" name="Picture Placeholder 2"/>
          <p:cNvSpPr>
            <a:spLocks noGrp="1"/>
          </p:cNvSpPr>
          <p:nvPr>
            <p:ph type="pic" idx="1"/>
          </p:nvPr>
        </p:nvSpPr>
        <p:spPr>
          <a:xfrm>
            <a:off x="8423754" y="3268133"/>
            <a:ext cx="25786080" cy="21945600"/>
          </a:xfrm>
        </p:spPr>
        <p:txBody>
          <a:bodyPr/>
          <a:lstStyle>
            <a:lvl1pPr marL="0" indent="0">
              <a:buNone/>
              <a:defRPr sz="14771"/>
            </a:lvl1pPr>
            <a:lvl2pPr marL="2102775" indent="0">
              <a:buNone/>
              <a:defRPr sz="12923"/>
            </a:lvl2pPr>
            <a:lvl3pPr marL="4205549" indent="0">
              <a:buNone/>
              <a:defRPr sz="11079"/>
            </a:lvl3pPr>
            <a:lvl4pPr marL="6308325" indent="0">
              <a:buNone/>
              <a:defRPr sz="9232"/>
            </a:lvl4pPr>
            <a:lvl5pPr marL="8411100" indent="0">
              <a:buNone/>
              <a:defRPr sz="9232"/>
            </a:lvl5pPr>
            <a:lvl6pPr marL="10513870" indent="0">
              <a:buNone/>
              <a:defRPr sz="9232"/>
            </a:lvl6pPr>
            <a:lvl7pPr marL="12616644" indent="0">
              <a:buNone/>
              <a:defRPr sz="9232"/>
            </a:lvl7pPr>
            <a:lvl8pPr marL="14719420" indent="0">
              <a:buNone/>
              <a:defRPr sz="9232"/>
            </a:lvl8pPr>
            <a:lvl9pPr marL="16822196" indent="0">
              <a:buNone/>
              <a:defRPr sz="9232"/>
            </a:lvl9pPr>
          </a:lstStyle>
          <a:p>
            <a:endParaRPr lang="en-US"/>
          </a:p>
        </p:txBody>
      </p:sp>
      <p:sp>
        <p:nvSpPr>
          <p:cNvPr id="4" name="Text Placeholder 3"/>
          <p:cNvSpPr>
            <a:spLocks noGrp="1"/>
          </p:cNvSpPr>
          <p:nvPr>
            <p:ph type="body" sz="half" idx="2"/>
          </p:nvPr>
        </p:nvSpPr>
        <p:spPr>
          <a:xfrm>
            <a:off x="8423754" y="28625805"/>
            <a:ext cx="25786080" cy="4292597"/>
          </a:xfrm>
        </p:spPr>
        <p:txBody>
          <a:bodyPr/>
          <a:lstStyle>
            <a:lvl1pPr marL="0" indent="0">
              <a:buNone/>
              <a:defRPr sz="6463"/>
            </a:lvl1pPr>
            <a:lvl2pPr marL="2102775" indent="0">
              <a:buNone/>
              <a:defRPr sz="5539"/>
            </a:lvl2pPr>
            <a:lvl3pPr marL="4205549" indent="0">
              <a:buNone/>
              <a:defRPr sz="4616"/>
            </a:lvl3pPr>
            <a:lvl4pPr marL="6308325" indent="0">
              <a:buNone/>
              <a:defRPr sz="4113"/>
            </a:lvl4pPr>
            <a:lvl5pPr marL="8411100" indent="0">
              <a:buNone/>
              <a:defRPr sz="4113"/>
            </a:lvl5pPr>
            <a:lvl6pPr marL="10513870" indent="0">
              <a:buNone/>
              <a:defRPr sz="4113"/>
            </a:lvl6pPr>
            <a:lvl7pPr marL="12616644" indent="0">
              <a:buNone/>
              <a:defRPr sz="4113"/>
            </a:lvl7pPr>
            <a:lvl8pPr marL="14719420" indent="0">
              <a:buNone/>
              <a:defRPr sz="4113"/>
            </a:lvl8pPr>
            <a:lvl9pPr marL="16822196" indent="0">
              <a:buNone/>
              <a:defRPr sz="4113"/>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928F014-7DFC-418B-9919-09D778EA7847}" type="slidenum">
              <a:rPr lang="en-US" smtClean="0"/>
              <a:pPr/>
              <a:t>‹#›</a:t>
            </a:fld>
            <a:endParaRPr lang="en-US"/>
          </a:p>
        </p:txBody>
      </p:sp>
    </p:spTree>
    <p:extLst>
      <p:ext uri="{BB962C8B-B14F-4D97-AF65-F5344CB8AC3E}">
        <p14:creationId xmlns:p14="http://schemas.microsoft.com/office/powerpoint/2010/main" val="15221555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B589F5-D518-43B7-B956-3BF6DAD420C8}" type="slidenum">
              <a:rPr lang="en-US" smtClean="0"/>
              <a:pPr/>
              <a:t>‹#›</a:t>
            </a:fld>
            <a:endParaRPr lang="en-US"/>
          </a:p>
        </p:txBody>
      </p:sp>
    </p:spTree>
    <p:extLst>
      <p:ext uri="{BB962C8B-B14F-4D97-AF65-F5344CB8AC3E}">
        <p14:creationId xmlns:p14="http://schemas.microsoft.com/office/powerpoint/2010/main" val="22713776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88793" y="7814749"/>
            <a:ext cx="54146294" cy="16643773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035013" y="7814749"/>
            <a:ext cx="161737513" cy="1664377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77BDF0-292A-494B-9D2E-6D647367B3A4}" type="slidenum">
              <a:rPr lang="en-US" smtClean="0"/>
              <a:pPr/>
              <a:t>‹#›</a:t>
            </a:fld>
            <a:endParaRPr lang="en-US"/>
          </a:p>
        </p:txBody>
      </p:sp>
    </p:spTree>
    <p:extLst>
      <p:ext uri="{BB962C8B-B14F-4D97-AF65-F5344CB8AC3E}">
        <p14:creationId xmlns:p14="http://schemas.microsoft.com/office/powerpoint/2010/main" val="17365371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Text, and 2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831398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23260" y="11362288"/>
            <a:ext cx="36530280" cy="7840133"/>
          </a:xfrm>
        </p:spPr>
        <p:txBody>
          <a:bodyPr/>
          <a:lstStyle/>
          <a:p>
            <a:r>
              <a:rPr lang="en-US"/>
              <a:t>Click to edit Master title style</a:t>
            </a:r>
          </a:p>
        </p:txBody>
      </p:sp>
      <p:sp>
        <p:nvSpPr>
          <p:cNvPr id="3" name="Subtitle 2"/>
          <p:cNvSpPr>
            <a:spLocks noGrp="1"/>
          </p:cNvSpPr>
          <p:nvPr>
            <p:ph type="subTitle" idx="1"/>
          </p:nvPr>
        </p:nvSpPr>
        <p:spPr>
          <a:xfrm>
            <a:off x="6446520" y="20726400"/>
            <a:ext cx="30083760" cy="9347200"/>
          </a:xfrm>
        </p:spPr>
        <p:txBody>
          <a:bodyPr/>
          <a:lstStyle>
            <a:lvl1pPr marL="0" indent="0" algn="ctr">
              <a:buNone/>
              <a:defRPr>
                <a:solidFill>
                  <a:schemeClr val="tx1">
                    <a:tint val="75000"/>
                  </a:schemeClr>
                </a:solidFill>
              </a:defRPr>
            </a:lvl1pPr>
            <a:lvl2pPr marL="2101711" indent="0" algn="ctr">
              <a:buNone/>
              <a:defRPr>
                <a:solidFill>
                  <a:schemeClr val="tx1">
                    <a:tint val="75000"/>
                  </a:schemeClr>
                </a:solidFill>
              </a:defRPr>
            </a:lvl2pPr>
            <a:lvl3pPr marL="4203423" indent="0" algn="ctr">
              <a:buNone/>
              <a:defRPr>
                <a:solidFill>
                  <a:schemeClr val="tx1">
                    <a:tint val="75000"/>
                  </a:schemeClr>
                </a:solidFill>
              </a:defRPr>
            </a:lvl3pPr>
            <a:lvl4pPr marL="6305134" indent="0" algn="ctr">
              <a:buNone/>
              <a:defRPr>
                <a:solidFill>
                  <a:schemeClr val="tx1">
                    <a:tint val="75000"/>
                  </a:schemeClr>
                </a:solidFill>
              </a:defRPr>
            </a:lvl4pPr>
            <a:lvl5pPr marL="8406850" indent="0" algn="ctr">
              <a:buNone/>
              <a:defRPr>
                <a:solidFill>
                  <a:schemeClr val="tx1">
                    <a:tint val="75000"/>
                  </a:schemeClr>
                </a:solidFill>
              </a:defRPr>
            </a:lvl5pPr>
            <a:lvl6pPr marL="10508557" indent="0" algn="ctr">
              <a:buNone/>
              <a:defRPr>
                <a:solidFill>
                  <a:schemeClr val="tx1">
                    <a:tint val="75000"/>
                  </a:schemeClr>
                </a:solidFill>
              </a:defRPr>
            </a:lvl6pPr>
            <a:lvl7pPr marL="12610269" indent="0" algn="ctr">
              <a:buNone/>
              <a:defRPr>
                <a:solidFill>
                  <a:schemeClr val="tx1">
                    <a:tint val="75000"/>
                  </a:schemeClr>
                </a:solidFill>
              </a:defRPr>
            </a:lvl7pPr>
            <a:lvl8pPr marL="14711980" indent="0" algn="ctr">
              <a:buNone/>
              <a:defRPr>
                <a:solidFill>
                  <a:schemeClr val="tx1">
                    <a:tint val="75000"/>
                  </a:schemeClr>
                </a:solidFill>
              </a:defRPr>
            </a:lvl8pPr>
            <a:lvl9pPr marL="16813691"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16B3DE-DF09-4906-844B-5EE0F3CA3599}" type="slidenum">
              <a:rPr lang="en-US" smtClean="0"/>
              <a:pPr/>
              <a:t>‹#›</a:t>
            </a:fld>
            <a:endParaRPr lang="en-US"/>
          </a:p>
        </p:txBody>
      </p:sp>
    </p:spTree>
    <p:extLst>
      <p:ext uri="{BB962C8B-B14F-4D97-AF65-F5344CB8AC3E}">
        <p14:creationId xmlns:p14="http://schemas.microsoft.com/office/powerpoint/2010/main" val="27533240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11B922D-2EB9-440C-AD24-8BCA926725CE}" type="slidenum">
              <a:rPr lang="en-US" smtClean="0"/>
              <a:pPr/>
              <a:t>‹#›</a:t>
            </a:fld>
            <a:endParaRPr lang="en-US"/>
          </a:p>
        </p:txBody>
      </p:sp>
    </p:spTree>
    <p:extLst>
      <p:ext uri="{BB962C8B-B14F-4D97-AF65-F5344CB8AC3E}">
        <p14:creationId xmlns:p14="http://schemas.microsoft.com/office/powerpoint/2010/main" val="26013736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94872" y="23503469"/>
            <a:ext cx="36530280" cy="7264400"/>
          </a:xfrm>
        </p:spPr>
        <p:txBody>
          <a:bodyPr anchor="t"/>
          <a:lstStyle>
            <a:lvl1pPr algn="l">
              <a:defRPr sz="18380" b="1" cap="all"/>
            </a:lvl1pPr>
          </a:lstStyle>
          <a:p>
            <a:r>
              <a:rPr lang="en-US"/>
              <a:t>Click to edit Master title style</a:t>
            </a:r>
          </a:p>
        </p:txBody>
      </p:sp>
      <p:sp>
        <p:nvSpPr>
          <p:cNvPr id="3" name="Text Placeholder 2"/>
          <p:cNvSpPr>
            <a:spLocks noGrp="1"/>
          </p:cNvSpPr>
          <p:nvPr>
            <p:ph type="body" idx="1"/>
          </p:nvPr>
        </p:nvSpPr>
        <p:spPr>
          <a:xfrm>
            <a:off x="3394872" y="15502490"/>
            <a:ext cx="36530280" cy="8000997"/>
          </a:xfrm>
        </p:spPr>
        <p:txBody>
          <a:bodyPr anchor="b"/>
          <a:lstStyle>
            <a:lvl1pPr marL="0" indent="0">
              <a:buNone/>
              <a:defRPr sz="9232">
                <a:solidFill>
                  <a:schemeClr val="tx1">
                    <a:tint val="75000"/>
                  </a:schemeClr>
                </a:solidFill>
              </a:defRPr>
            </a:lvl1pPr>
            <a:lvl2pPr marL="2101711" indent="0">
              <a:buNone/>
              <a:defRPr sz="8308">
                <a:solidFill>
                  <a:schemeClr val="tx1">
                    <a:tint val="75000"/>
                  </a:schemeClr>
                </a:solidFill>
              </a:defRPr>
            </a:lvl2pPr>
            <a:lvl3pPr marL="4203423" indent="0">
              <a:buNone/>
              <a:defRPr sz="7385">
                <a:solidFill>
                  <a:schemeClr val="tx1">
                    <a:tint val="75000"/>
                  </a:schemeClr>
                </a:solidFill>
              </a:defRPr>
            </a:lvl3pPr>
            <a:lvl4pPr marL="6305134" indent="0">
              <a:buNone/>
              <a:defRPr sz="6463">
                <a:solidFill>
                  <a:schemeClr val="tx1">
                    <a:tint val="75000"/>
                  </a:schemeClr>
                </a:solidFill>
              </a:defRPr>
            </a:lvl4pPr>
            <a:lvl5pPr marL="8406850" indent="0">
              <a:buNone/>
              <a:defRPr sz="6463">
                <a:solidFill>
                  <a:schemeClr val="tx1">
                    <a:tint val="75000"/>
                  </a:schemeClr>
                </a:solidFill>
              </a:defRPr>
            </a:lvl5pPr>
            <a:lvl6pPr marL="10508557" indent="0">
              <a:buNone/>
              <a:defRPr sz="6463">
                <a:solidFill>
                  <a:schemeClr val="tx1">
                    <a:tint val="75000"/>
                  </a:schemeClr>
                </a:solidFill>
              </a:defRPr>
            </a:lvl6pPr>
            <a:lvl7pPr marL="12610269" indent="0">
              <a:buNone/>
              <a:defRPr sz="6463">
                <a:solidFill>
                  <a:schemeClr val="tx1">
                    <a:tint val="75000"/>
                  </a:schemeClr>
                </a:solidFill>
              </a:defRPr>
            </a:lvl7pPr>
            <a:lvl8pPr marL="14711980" indent="0">
              <a:buNone/>
              <a:defRPr sz="6463">
                <a:solidFill>
                  <a:schemeClr val="tx1">
                    <a:tint val="75000"/>
                  </a:schemeClr>
                </a:solidFill>
              </a:defRPr>
            </a:lvl8pPr>
            <a:lvl9pPr marL="16813691" indent="0">
              <a:buNone/>
              <a:defRPr sz="6463">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70FA14-9D39-4806-949E-B3BE3891BC43}" type="slidenum">
              <a:rPr lang="en-US" smtClean="0"/>
              <a:pPr/>
              <a:t>‹#›</a:t>
            </a:fld>
            <a:endParaRPr lang="en-US"/>
          </a:p>
        </p:txBody>
      </p:sp>
    </p:spTree>
    <p:extLst>
      <p:ext uri="{BB962C8B-B14F-4D97-AF65-F5344CB8AC3E}">
        <p14:creationId xmlns:p14="http://schemas.microsoft.com/office/powerpoint/2010/main" val="183613959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035001" y="45516801"/>
            <a:ext cx="107941901" cy="128735669"/>
          </a:xfrm>
        </p:spPr>
        <p:txBody>
          <a:bodyPr/>
          <a:lstStyle>
            <a:lvl1pPr>
              <a:defRPr sz="12923"/>
            </a:lvl1pPr>
            <a:lvl2pPr>
              <a:defRPr sz="11079"/>
            </a:lvl2pPr>
            <a:lvl3pPr>
              <a:defRPr sz="9232"/>
            </a:lvl3pPr>
            <a:lvl4pPr>
              <a:defRPr sz="8308"/>
            </a:lvl4pPr>
            <a:lvl5pPr>
              <a:defRPr sz="8308"/>
            </a:lvl5pPr>
            <a:lvl6pPr>
              <a:defRPr sz="8308"/>
            </a:lvl6pPr>
            <a:lvl7pPr>
              <a:defRPr sz="8308"/>
            </a:lvl7pPr>
            <a:lvl8pPr>
              <a:defRPr sz="8308"/>
            </a:lvl8pPr>
            <a:lvl9pPr>
              <a:defRPr sz="830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20693197" y="45516801"/>
            <a:ext cx="107941907" cy="128735669"/>
          </a:xfrm>
        </p:spPr>
        <p:txBody>
          <a:bodyPr/>
          <a:lstStyle>
            <a:lvl1pPr>
              <a:defRPr sz="12923"/>
            </a:lvl1pPr>
            <a:lvl2pPr>
              <a:defRPr sz="11079"/>
            </a:lvl2pPr>
            <a:lvl3pPr>
              <a:defRPr sz="9232"/>
            </a:lvl3pPr>
            <a:lvl4pPr>
              <a:defRPr sz="8308"/>
            </a:lvl4pPr>
            <a:lvl5pPr>
              <a:defRPr sz="8308"/>
            </a:lvl5pPr>
            <a:lvl6pPr>
              <a:defRPr sz="8308"/>
            </a:lvl6pPr>
            <a:lvl7pPr>
              <a:defRPr sz="8308"/>
            </a:lvl7pPr>
            <a:lvl8pPr>
              <a:defRPr sz="8308"/>
            </a:lvl8pPr>
            <a:lvl9pPr>
              <a:defRPr sz="830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6C924F-BBDA-41FD-9C55-1FB7E56E7068}" type="slidenum">
              <a:rPr lang="en-US" smtClean="0"/>
              <a:pPr/>
              <a:t>‹#›</a:t>
            </a:fld>
            <a:endParaRPr lang="en-US"/>
          </a:p>
        </p:txBody>
      </p:sp>
    </p:spTree>
    <p:extLst>
      <p:ext uri="{BB962C8B-B14F-4D97-AF65-F5344CB8AC3E}">
        <p14:creationId xmlns:p14="http://schemas.microsoft.com/office/powerpoint/2010/main" val="426149565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48840" y="1464736"/>
            <a:ext cx="38679120" cy="6096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48841" y="8187269"/>
            <a:ext cx="18988884" cy="3412064"/>
          </a:xfrm>
        </p:spPr>
        <p:txBody>
          <a:bodyPr anchor="b"/>
          <a:lstStyle>
            <a:lvl1pPr marL="0" indent="0">
              <a:buNone/>
              <a:defRPr sz="11079" b="1"/>
            </a:lvl1pPr>
            <a:lvl2pPr marL="2101711" indent="0">
              <a:buNone/>
              <a:defRPr sz="9232" b="1"/>
            </a:lvl2pPr>
            <a:lvl3pPr marL="4203423" indent="0">
              <a:buNone/>
              <a:defRPr sz="8308" b="1"/>
            </a:lvl3pPr>
            <a:lvl4pPr marL="6305134" indent="0">
              <a:buNone/>
              <a:defRPr sz="7385" b="1"/>
            </a:lvl4pPr>
            <a:lvl5pPr marL="8406850" indent="0">
              <a:buNone/>
              <a:defRPr sz="7385" b="1"/>
            </a:lvl5pPr>
            <a:lvl6pPr marL="10508557" indent="0">
              <a:buNone/>
              <a:defRPr sz="7385" b="1"/>
            </a:lvl6pPr>
            <a:lvl7pPr marL="12610269" indent="0">
              <a:buNone/>
              <a:defRPr sz="7385" b="1"/>
            </a:lvl7pPr>
            <a:lvl8pPr marL="14711980" indent="0">
              <a:buNone/>
              <a:defRPr sz="7385" b="1"/>
            </a:lvl8pPr>
            <a:lvl9pPr marL="16813691" indent="0">
              <a:buNone/>
              <a:defRPr sz="7385" b="1"/>
            </a:lvl9pPr>
          </a:lstStyle>
          <a:p>
            <a:pPr lvl="0"/>
            <a:r>
              <a:rPr lang="en-US"/>
              <a:t>Click to edit Master text styles</a:t>
            </a:r>
          </a:p>
        </p:txBody>
      </p:sp>
      <p:sp>
        <p:nvSpPr>
          <p:cNvPr id="4" name="Content Placeholder 3"/>
          <p:cNvSpPr>
            <a:spLocks noGrp="1"/>
          </p:cNvSpPr>
          <p:nvPr>
            <p:ph sz="half" idx="2"/>
          </p:nvPr>
        </p:nvSpPr>
        <p:spPr>
          <a:xfrm>
            <a:off x="2148841" y="11599333"/>
            <a:ext cx="18988884" cy="21073536"/>
          </a:xfrm>
        </p:spPr>
        <p:txBody>
          <a:bodyPr/>
          <a:lstStyle>
            <a:lvl1pPr>
              <a:defRPr sz="11079"/>
            </a:lvl1pPr>
            <a:lvl2pPr>
              <a:defRPr sz="9232"/>
            </a:lvl2pPr>
            <a:lvl3pPr>
              <a:defRPr sz="8308"/>
            </a:lvl3pPr>
            <a:lvl4pPr>
              <a:defRPr sz="7385"/>
            </a:lvl4pPr>
            <a:lvl5pPr>
              <a:defRPr sz="7385"/>
            </a:lvl5pPr>
            <a:lvl6pPr>
              <a:defRPr sz="7385"/>
            </a:lvl6pPr>
            <a:lvl7pPr>
              <a:defRPr sz="7385"/>
            </a:lvl7pPr>
            <a:lvl8pPr>
              <a:defRPr sz="7385"/>
            </a:lvl8pPr>
            <a:lvl9pPr>
              <a:defRPr sz="738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1831624" y="8187269"/>
            <a:ext cx="18996343" cy="3412064"/>
          </a:xfrm>
        </p:spPr>
        <p:txBody>
          <a:bodyPr anchor="b"/>
          <a:lstStyle>
            <a:lvl1pPr marL="0" indent="0">
              <a:buNone/>
              <a:defRPr sz="11079" b="1"/>
            </a:lvl1pPr>
            <a:lvl2pPr marL="2101711" indent="0">
              <a:buNone/>
              <a:defRPr sz="9232" b="1"/>
            </a:lvl2pPr>
            <a:lvl3pPr marL="4203423" indent="0">
              <a:buNone/>
              <a:defRPr sz="8308" b="1"/>
            </a:lvl3pPr>
            <a:lvl4pPr marL="6305134" indent="0">
              <a:buNone/>
              <a:defRPr sz="7385" b="1"/>
            </a:lvl4pPr>
            <a:lvl5pPr marL="8406850" indent="0">
              <a:buNone/>
              <a:defRPr sz="7385" b="1"/>
            </a:lvl5pPr>
            <a:lvl6pPr marL="10508557" indent="0">
              <a:buNone/>
              <a:defRPr sz="7385" b="1"/>
            </a:lvl6pPr>
            <a:lvl7pPr marL="12610269" indent="0">
              <a:buNone/>
              <a:defRPr sz="7385" b="1"/>
            </a:lvl7pPr>
            <a:lvl8pPr marL="14711980" indent="0">
              <a:buNone/>
              <a:defRPr sz="7385" b="1"/>
            </a:lvl8pPr>
            <a:lvl9pPr marL="16813691" indent="0">
              <a:buNone/>
              <a:defRPr sz="7385" b="1"/>
            </a:lvl9pPr>
          </a:lstStyle>
          <a:p>
            <a:pPr lvl="0"/>
            <a:r>
              <a:rPr lang="en-US"/>
              <a:t>Click to edit Master text styles</a:t>
            </a:r>
          </a:p>
        </p:txBody>
      </p:sp>
      <p:sp>
        <p:nvSpPr>
          <p:cNvPr id="6" name="Content Placeholder 5"/>
          <p:cNvSpPr>
            <a:spLocks noGrp="1"/>
          </p:cNvSpPr>
          <p:nvPr>
            <p:ph sz="quarter" idx="4"/>
          </p:nvPr>
        </p:nvSpPr>
        <p:spPr>
          <a:xfrm>
            <a:off x="21831624" y="11599333"/>
            <a:ext cx="18996343" cy="21073536"/>
          </a:xfrm>
        </p:spPr>
        <p:txBody>
          <a:bodyPr/>
          <a:lstStyle>
            <a:lvl1pPr>
              <a:defRPr sz="11079"/>
            </a:lvl1pPr>
            <a:lvl2pPr>
              <a:defRPr sz="9232"/>
            </a:lvl2pPr>
            <a:lvl3pPr>
              <a:defRPr sz="8308"/>
            </a:lvl3pPr>
            <a:lvl4pPr>
              <a:defRPr sz="7385"/>
            </a:lvl4pPr>
            <a:lvl5pPr>
              <a:defRPr sz="7385"/>
            </a:lvl5pPr>
            <a:lvl6pPr>
              <a:defRPr sz="7385"/>
            </a:lvl6pPr>
            <a:lvl7pPr>
              <a:defRPr sz="7385"/>
            </a:lvl7pPr>
            <a:lvl8pPr>
              <a:defRPr sz="7385"/>
            </a:lvl8pPr>
            <a:lvl9pPr>
              <a:defRPr sz="738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7FBADF-B505-4198-8365-9B71066E0556}" type="slidenum">
              <a:rPr lang="en-US" smtClean="0"/>
              <a:pPr/>
              <a:t>‹#›</a:t>
            </a:fld>
            <a:endParaRPr lang="en-US"/>
          </a:p>
        </p:txBody>
      </p:sp>
    </p:spTree>
    <p:extLst>
      <p:ext uri="{BB962C8B-B14F-4D97-AF65-F5344CB8AC3E}">
        <p14:creationId xmlns:p14="http://schemas.microsoft.com/office/powerpoint/2010/main" val="17969340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394874" y="23502941"/>
            <a:ext cx="36530812" cy="7264400"/>
          </a:xfrm>
        </p:spPr>
        <p:txBody>
          <a:bodyPr anchor="t"/>
          <a:lstStyle>
            <a:lvl1pPr algn="l">
              <a:defRPr sz="3189" b="1" cap="all"/>
            </a:lvl1pPr>
          </a:lstStyle>
          <a:p>
            <a:r>
              <a:rPr lang="en-US"/>
              <a:t>Click to edit Master title style</a:t>
            </a:r>
            <a:endParaRPr lang="en-US" dirty="0"/>
          </a:p>
        </p:txBody>
      </p:sp>
      <p:sp>
        <p:nvSpPr>
          <p:cNvPr id="3" name="Text Placeholder 2"/>
          <p:cNvSpPr>
            <a:spLocks noGrp="1"/>
          </p:cNvSpPr>
          <p:nvPr>
            <p:ph type="body" idx="1"/>
          </p:nvPr>
        </p:nvSpPr>
        <p:spPr>
          <a:xfrm>
            <a:off x="3394874" y="15501939"/>
            <a:ext cx="36530812" cy="8001003"/>
          </a:xfrm>
        </p:spPr>
        <p:txBody>
          <a:bodyPr anchor="b"/>
          <a:lstStyle>
            <a:lvl1pPr marL="0" indent="0">
              <a:buNone/>
              <a:defRPr sz="1847"/>
            </a:lvl1pPr>
            <a:lvl2pPr marL="383513" indent="0">
              <a:buNone/>
              <a:defRPr sz="1342"/>
            </a:lvl2pPr>
            <a:lvl3pPr marL="767028" indent="0">
              <a:buNone/>
              <a:defRPr sz="1342"/>
            </a:lvl3pPr>
            <a:lvl4pPr marL="1150541" indent="0">
              <a:buNone/>
              <a:defRPr sz="1342"/>
            </a:lvl4pPr>
            <a:lvl5pPr marL="1534051" indent="0">
              <a:buNone/>
              <a:defRPr sz="1342"/>
            </a:lvl5pPr>
            <a:lvl6pPr marL="1917564" indent="0">
              <a:buNone/>
              <a:defRPr sz="1342"/>
            </a:lvl6pPr>
            <a:lvl7pPr marL="2301078" indent="0">
              <a:buNone/>
              <a:defRPr sz="1342"/>
            </a:lvl7pPr>
            <a:lvl8pPr marL="2684593" indent="0">
              <a:buNone/>
              <a:defRPr sz="1342"/>
            </a:lvl8pPr>
            <a:lvl9pPr marL="3068107" indent="0">
              <a:buNone/>
              <a:defRPr sz="1342"/>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6170FA14-9D39-4806-949E-B3BE3891BC43}" type="slidenum">
              <a:rPr lang="en-US"/>
              <a:pPr/>
              <a:t>‹#›</a:t>
            </a:fld>
            <a:endParaRPr lang="en-US"/>
          </a:p>
        </p:txBody>
      </p:sp>
    </p:spTree>
    <p:extLst>
      <p:ext uri="{BB962C8B-B14F-4D97-AF65-F5344CB8AC3E}">
        <p14:creationId xmlns:p14="http://schemas.microsoft.com/office/powerpoint/2010/main" val="217883907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2942252-4A21-4631-A3D7-208DDDEC7C17}" type="slidenum">
              <a:rPr lang="en-US" smtClean="0"/>
              <a:pPr/>
              <a:t>‹#›</a:t>
            </a:fld>
            <a:endParaRPr lang="en-US"/>
          </a:p>
        </p:txBody>
      </p:sp>
    </p:spTree>
    <p:extLst>
      <p:ext uri="{BB962C8B-B14F-4D97-AF65-F5344CB8AC3E}">
        <p14:creationId xmlns:p14="http://schemas.microsoft.com/office/powerpoint/2010/main" val="2654697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AFCFBB-598A-4730-9CBA-908DB7144FCC}" type="slidenum">
              <a:rPr lang="en-US" smtClean="0"/>
              <a:pPr/>
              <a:t>‹#›</a:t>
            </a:fld>
            <a:endParaRPr lang="en-US"/>
          </a:p>
        </p:txBody>
      </p:sp>
    </p:spTree>
    <p:extLst>
      <p:ext uri="{BB962C8B-B14F-4D97-AF65-F5344CB8AC3E}">
        <p14:creationId xmlns:p14="http://schemas.microsoft.com/office/powerpoint/2010/main" val="118316612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48857" y="1456267"/>
            <a:ext cx="14139072" cy="6197600"/>
          </a:xfrm>
        </p:spPr>
        <p:txBody>
          <a:bodyPr anchor="b"/>
          <a:lstStyle>
            <a:lvl1pPr algn="l">
              <a:defRPr sz="9232" b="1"/>
            </a:lvl1pPr>
          </a:lstStyle>
          <a:p>
            <a:r>
              <a:rPr lang="en-US"/>
              <a:t>Click to edit Master title style</a:t>
            </a:r>
          </a:p>
        </p:txBody>
      </p:sp>
      <p:sp>
        <p:nvSpPr>
          <p:cNvPr id="3" name="Content Placeholder 2"/>
          <p:cNvSpPr>
            <a:spLocks noGrp="1"/>
          </p:cNvSpPr>
          <p:nvPr>
            <p:ph idx="1"/>
          </p:nvPr>
        </p:nvSpPr>
        <p:spPr>
          <a:xfrm>
            <a:off x="16802735" y="1456287"/>
            <a:ext cx="24025225" cy="31216603"/>
          </a:xfrm>
        </p:spPr>
        <p:txBody>
          <a:bodyPr/>
          <a:lstStyle>
            <a:lvl1pPr>
              <a:defRPr sz="14771"/>
            </a:lvl1pPr>
            <a:lvl2pPr>
              <a:defRPr sz="12923"/>
            </a:lvl2pPr>
            <a:lvl3pPr>
              <a:defRPr sz="11079"/>
            </a:lvl3pPr>
            <a:lvl4pPr>
              <a:defRPr sz="9232"/>
            </a:lvl4pPr>
            <a:lvl5pPr>
              <a:defRPr sz="9232"/>
            </a:lvl5pPr>
            <a:lvl6pPr>
              <a:defRPr sz="9232"/>
            </a:lvl6pPr>
            <a:lvl7pPr>
              <a:defRPr sz="9232"/>
            </a:lvl7pPr>
            <a:lvl8pPr>
              <a:defRPr sz="9232"/>
            </a:lvl8pPr>
            <a:lvl9pPr>
              <a:defRPr sz="923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48857" y="7653887"/>
            <a:ext cx="14139072" cy="25019003"/>
          </a:xfrm>
        </p:spPr>
        <p:txBody>
          <a:bodyPr/>
          <a:lstStyle>
            <a:lvl1pPr marL="0" indent="0">
              <a:buNone/>
              <a:defRPr sz="6463"/>
            </a:lvl1pPr>
            <a:lvl2pPr marL="2101711" indent="0">
              <a:buNone/>
              <a:defRPr sz="5539"/>
            </a:lvl2pPr>
            <a:lvl3pPr marL="4203423" indent="0">
              <a:buNone/>
              <a:defRPr sz="4616"/>
            </a:lvl3pPr>
            <a:lvl4pPr marL="6305134" indent="0">
              <a:buNone/>
              <a:defRPr sz="4113"/>
            </a:lvl4pPr>
            <a:lvl5pPr marL="8406850" indent="0">
              <a:buNone/>
              <a:defRPr sz="4113"/>
            </a:lvl5pPr>
            <a:lvl6pPr marL="10508557" indent="0">
              <a:buNone/>
              <a:defRPr sz="4113"/>
            </a:lvl6pPr>
            <a:lvl7pPr marL="12610269" indent="0">
              <a:buNone/>
              <a:defRPr sz="4113"/>
            </a:lvl7pPr>
            <a:lvl8pPr marL="14711980" indent="0">
              <a:buNone/>
              <a:defRPr sz="4113"/>
            </a:lvl8pPr>
            <a:lvl9pPr marL="16813691" indent="0">
              <a:buNone/>
              <a:defRPr sz="4113"/>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657E9A-23B7-4516-94D3-88C02B0CF07E}" type="slidenum">
              <a:rPr lang="en-US" smtClean="0"/>
              <a:pPr/>
              <a:t>‹#›</a:t>
            </a:fld>
            <a:endParaRPr lang="en-US"/>
          </a:p>
        </p:txBody>
      </p:sp>
    </p:spTree>
    <p:extLst>
      <p:ext uri="{BB962C8B-B14F-4D97-AF65-F5344CB8AC3E}">
        <p14:creationId xmlns:p14="http://schemas.microsoft.com/office/powerpoint/2010/main" val="38157232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23754" y="25603202"/>
            <a:ext cx="25786080" cy="3022603"/>
          </a:xfrm>
        </p:spPr>
        <p:txBody>
          <a:bodyPr anchor="b"/>
          <a:lstStyle>
            <a:lvl1pPr algn="l">
              <a:defRPr sz="9232" b="1"/>
            </a:lvl1pPr>
          </a:lstStyle>
          <a:p>
            <a:r>
              <a:rPr lang="en-US"/>
              <a:t>Click to edit Master title style</a:t>
            </a:r>
          </a:p>
        </p:txBody>
      </p:sp>
      <p:sp>
        <p:nvSpPr>
          <p:cNvPr id="3" name="Picture Placeholder 2"/>
          <p:cNvSpPr>
            <a:spLocks noGrp="1"/>
          </p:cNvSpPr>
          <p:nvPr>
            <p:ph type="pic" idx="1"/>
          </p:nvPr>
        </p:nvSpPr>
        <p:spPr>
          <a:xfrm>
            <a:off x="8423754" y="3268133"/>
            <a:ext cx="25786080" cy="21945600"/>
          </a:xfrm>
        </p:spPr>
        <p:txBody>
          <a:bodyPr/>
          <a:lstStyle>
            <a:lvl1pPr marL="0" indent="0">
              <a:buNone/>
              <a:defRPr sz="14771"/>
            </a:lvl1pPr>
            <a:lvl2pPr marL="2101711" indent="0">
              <a:buNone/>
              <a:defRPr sz="12923"/>
            </a:lvl2pPr>
            <a:lvl3pPr marL="4203423" indent="0">
              <a:buNone/>
              <a:defRPr sz="11079"/>
            </a:lvl3pPr>
            <a:lvl4pPr marL="6305134" indent="0">
              <a:buNone/>
              <a:defRPr sz="9232"/>
            </a:lvl4pPr>
            <a:lvl5pPr marL="8406850" indent="0">
              <a:buNone/>
              <a:defRPr sz="9232"/>
            </a:lvl5pPr>
            <a:lvl6pPr marL="10508557" indent="0">
              <a:buNone/>
              <a:defRPr sz="9232"/>
            </a:lvl6pPr>
            <a:lvl7pPr marL="12610269" indent="0">
              <a:buNone/>
              <a:defRPr sz="9232"/>
            </a:lvl7pPr>
            <a:lvl8pPr marL="14711980" indent="0">
              <a:buNone/>
              <a:defRPr sz="9232"/>
            </a:lvl8pPr>
            <a:lvl9pPr marL="16813691" indent="0">
              <a:buNone/>
              <a:defRPr sz="9232"/>
            </a:lvl9pPr>
          </a:lstStyle>
          <a:p>
            <a:endParaRPr lang="en-US"/>
          </a:p>
        </p:txBody>
      </p:sp>
      <p:sp>
        <p:nvSpPr>
          <p:cNvPr id="4" name="Text Placeholder 3"/>
          <p:cNvSpPr>
            <a:spLocks noGrp="1"/>
          </p:cNvSpPr>
          <p:nvPr>
            <p:ph type="body" sz="half" idx="2"/>
          </p:nvPr>
        </p:nvSpPr>
        <p:spPr>
          <a:xfrm>
            <a:off x="8423754" y="28625805"/>
            <a:ext cx="25786080" cy="4292597"/>
          </a:xfrm>
        </p:spPr>
        <p:txBody>
          <a:bodyPr/>
          <a:lstStyle>
            <a:lvl1pPr marL="0" indent="0">
              <a:buNone/>
              <a:defRPr sz="6463"/>
            </a:lvl1pPr>
            <a:lvl2pPr marL="2101711" indent="0">
              <a:buNone/>
              <a:defRPr sz="5539"/>
            </a:lvl2pPr>
            <a:lvl3pPr marL="4203423" indent="0">
              <a:buNone/>
              <a:defRPr sz="4616"/>
            </a:lvl3pPr>
            <a:lvl4pPr marL="6305134" indent="0">
              <a:buNone/>
              <a:defRPr sz="4113"/>
            </a:lvl4pPr>
            <a:lvl5pPr marL="8406850" indent="0">
              <a:buNone/>
              <a:defRPr sz="4113"/>
            </a:lvl5pPr>
            <a:lvl6pPr marL="10508557" indent="0">
              <a:buNone/>
              <a:defRPr sz="4113"/>
            </a:lvl6pPr>
            <a:lvl7pPr marL="12610269" indent="0">
              <a:buNone/>
              <a:defRPr sz="4113"/>
            </a:lvl7pPr>
            <a:lvl8pPr marL="14711980" indent="0">
              <a:buNone/>
              <a:defRPr sz="4113"/>
            </a:lvl8pPr>
            <a:lvl9pPr marL="16813691" indent="0">
              <a:buNone/>
              <a:defRPr sz="4113"/>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928F014-7DFC-418B-9919-09D778EA7847}" type="slidenum">
              <a:rPr lang="en-US" smtClean="0"/>
              <a:pPr/>
              <a:t>‹#›</a:t>
            </a:fld>
            <a:endParaRPr lang="en-US"/>
          </a:p>
        </p:txBody>
      </p:sp>
    </p:spTree>
    <p:extLst>
      <p:ext uri="{BB962C8B-B14F-4D97-AF65-F5344CB8AC3E}">
        <p14:creationId xmlns:p14="http://schemas.microsoft.com/office/powerpoint/2010/main" val="152215554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1B589F5-D518-43B7-B956-3BF6DAD420C8}" type="slidenum">
              <a:rPr lang="en-US" smtClean="0"/>
              <a:pPr/>
              <a:t>‹#›</a:t>
            </a:fld>
            <a:endParaRPr lang="en-US"/>
          </a:p>
        </p:txBody>
      </p:sp>
    </p:spTree>
    <p:extLst>
      <p:ext uri="{BB962C8B-B14F-4D97-AF65-F5344CB8AC3E}">
        <p14:creationId xmlns:p14="http://schemas.microsoft.com/office/powerpoint/2010/main" val="22713776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88793" y="7814749"/>
            <a:ext cx="54146294" cy="16643773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035017" y="7814749"/>
            <a:ext cx="161737513" cy="1664377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77BDF0-292A-494B-9D2E-6D647367B3A4}" type="slidenum">
              <a:rPr lang="en-US" smtClean="0"/>
              <a:pPr/>
              <a:t>‹#›</a:t>
            </a:fld>
            <a:endParaRPr lang="en-US"/>
          </a:p>
        </p:txBody>
      </p:sp>
    </p:spTree>
    <p:extLst>
      <p:ext uri="{BB962C8B-B14F-4D97-AF65-F5344CB8AC3E}">
        <p14:creationId xmlns:p14="http://schemas.microsoft.com/office/powerpoint/2010/main" val="1736537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149109" y="8534403"/>
            <a:ext cx="19275339" cy="24137936"/>
          </a:xfrm>
        </p:spPr>
        <p:txBody>
          <a:bodyPr/>
          <a:lstStyle>
            <a:lvl1pPr>
              <a:defRPr sz="2266"/>
            </a:lvl1pPr>
            <a:lvl2pPr>
              <a:defRPr sz="1847"/>
            </a:lvl2pPr>
            <a:lvl3pPr>
              <a:defRPr sz="1847"/>
            </a:lvl3pPr>
            <a:lvl4pPr>
              <a:defRPr sz="1342"/>
            </a:lvl4pPr>
            <a:lvl5pPr>
              <a:defRPr sz="1342"/>
            </a:lvl5pPr>
            <a:lvl6pPr>
              <a:defRPr sz="1342"/>
            </a:lvl6pPr>
            <a:lvl7pPr>
              <a:defRPr sz="1342"/>
            </a:lvl7pPr>
            <a:lvl8pPr>
              <a:defRPr sz="1342"/>
            </a:lvl8pPr>
            <a:lvl9pPr>
              <a:defRPr sz="134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1552354" y="8534403"/>
            <a:ext cx="19275339" cy="24137936"/>
          </a:xfrm>
        </p:spPr>
        <p:txBody>
          <a:bodyPr/>
          <a:lstStyle>
            <a:lvl1pPr>
              <a:defRPr sz="2266"/>
            </a:lvl1pPr>
            <a:lvl2pPr>
              <a:defRPr sz="1847"/>
            </a:lvl2pPr>
            <a:lvl3pPr>
              <a:defRPr sz="1847"/>
            </a:lvl3pPr>
            <a:lvl4pPr>
              <a:defRPr sz="1342"/>
            </a:lvl4pPr>
            <a:lvl5pPr>
              <a:defRPr sz="1342"/>
            </a:lvl5pPr>
            <a:lvl6pPr>
              <a:defRPr sz="1342"/>
            </a:lvl6pPr>
            <a:lvl7pPr>
              <a:defRPr sz="1342"/>
            </a:lvl7pPr>
            <a:lvl8pPr>
              <a:defRPr sz="1342"/>
            </a:lvl8pPr>
            <a:lvl9pPr>
              <a:defRPr sz="134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BB6C924F-BBDA-41FD-9C55-1FB7E56E7068}" type="slidenum">
              <a:rPr lang="en-US"/>
              <a:pPr/>
              <a:t>‹#›</a:t>
            </a:fld>
            <a:endParaRPr lang="en-US"/>
          </a:p>
        </p:txBody>
      </p:sp>
    </p:spTree>
    <p:extLst>
      <p:ext uri="{BB962C8B-B14F-4D97-AF65-F5344CB8AC3E}">
        <p14:creationId xmlns:p14="http://schemas.microsoft.com/office/powerpoint/2010/main" val="1541571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49110" y="8186739"/>
            <a:ext cx="18988884" cy="3413126"/>
          </a:xfrm>
        </p:spPr>
        <p:txBody>
          <a:bodyPr anchor="b"/>
          <a:lstStyle>
            <a:lvl1pPr marL="0" indent="0">
              <a:buNone/>
              <a:defRPr sz="1847" b="1"/>
            </a:lvl1pPr>
            <a:lvl2pPr marL="383513" indent="0">
              <a:buNone/>
              <a:defRPr sz="1847" b="1"/>
            </a:lvl2pPr>
            <a:lvl3pPr marL="767028" indent="0">
              <a:buNone/>
              <a:defRPr sz="1342" b="1"/>
            </a:lvl3pPr>
            <a:lvl4pPr marL="1150541" indent="0">
              <a:buNone/>
              <a:defRPr sz="1342" b="1"/>
            </a:lvl4pPr>
            <a:lvl5pPr marL="1534051" indent="0">
              <a:buNone/>
              <a:defRPr sz="1342" b="1"/>
            </a:lvl5pPr>
            <a:lvl6pPr marL="1917564" indent="0">
              <a:buNone/>
              <a:defRPr sz="1342" b="1"/>
            </a:lvl6pPr>
            <a:lvl7pPr marL="2301078" indent="0">
              <a:buNone/>
              <a:defRPr sz="1342" b="1"/>
            </a:lvl7pPr>
            <a:lvl8pPr marL="2684593" indent="0">
              <a:buNone/>
              <a:defRPr sz="1342" b="1"/>
            </a:lvl8pPr>
            <a:lvl9pPr marL="3068107" indent="0">
              <a:buNone/>
              <a:defRPr sz="1342" b="1"/>
            </a:lvl9pPr>
          </a:lstStyle>
          <a:p>
            <a:pPr lvl="0"/>
            <a:r>
              <a:rPr lang="en-US"/>
              <a:t>Click to edit Master text styles</a:t>
            </a:r>
          </a:p>
        </p:txBody>
      </p:sp>
      <p:sp>
        <p:nvSpPr>
          <p:cNvPr id="4" name="Content Placeholder 3"/>
          <p:cNvSpPr>
            <a:spLocks noGrp="1"/>
          </p:cNvSpPr>
          <p:nvPr>
            <p:ph sz="half" idx="2"/>
          </p:nvPr>
        </p:nvSpPr>
        <p:spPr>
          <a:xfrm>
            <a:off x="2149110" y="11599864"/>
            <a:ext cx="18988884" cy="21072476"/>
          </a:xfrm>
        </p:spPr>
        <p:txBody>
          <a:bodyPr/>
          <a:lstStyle>
            <a:lvl1pPr>
              <a:defRPr sz="1847"/>
            </a:lvl1pPr>
            <a:lvl2pPr>
              <a:defRPr sz="1847"/>
            </a:lvl2pPr>
            <a:lvl3pPr>
              <a:defRPr sz="1342"/>
            </a:lvl3pPr>
            <a:lvl4pPr>
              <a:defRPr sz="1342"/>
            </a:lvl4pPr>
            <a:lvl5pPr>
              <a:defRPr sz="1342"/>
            </a:lvl5pPr>
            <a:lvl6pPr>
              <a:defRPr sz="1342"/>
            </a:lvl6pPr>
            <a:lvl7pPr>
              <a:defRPr sz="1342"/>
            </a:lvl7pPr>
            <a:lvl8pPr>
              <a:defRPr sz="1342"/>
            </a:lvl8pPr>
            <a:lvl9pPr>
              <a:defRPr sz="134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1832151" y="8186739"/>
            <a:ext cx="18995544" cy="3413126"/>
          </a:xfrm>
        </p:spPr>
        <p:txBody>
          <a:bodyPr anchor="b"/>
          <a:lstStyle>
            <a:lvl1pPr marL="0" indent="0">
              <a:buNone/>
              <a:defRPr sz="1847" b="1"/>
            </a:lvl1pPr>
            <a:lvl2pPr marL="383513" indent="0">
              <a:buNone/>
              <a:defRPr sz="1847" b="1"/>
            </a:lvl2pPr>
            <a:lvl3pPr marL="767028" indent="0">
              <a:buNone/>
              <a:defRPr sz="1342" b="1"/>
            </a:lvl3pPr>
            <a:lvl4pPr marL="1150541" indent="0">
              <a:buNone/>
              <a:defRPr sz="1342" b="1"/>
            </a:lvl4pPr>
            <a:lvl5pPr marL="1534051" indent="0">
              <a:buNone/>
              <a:defRPr sz="1342" b="1"/>
            </a:lvl5pPr>
            <a:lvl6pPr marL="1917564" indent="0">
              <a:buNone/>
              <a:defRPr sz="1342" b="1"/>
            </a:lvl6pPr>
            <a:lvl7pPr marL="2301078" indent="0">
              <a:buNone/>
              <a:defRPr sz="1342" b="1"/>
            </a:lvl7pPr>
            <a:lvl8pPr marL="2684593" indent="0">
              <a:buNone/>
              <a:defRPr sz="1342" b="1"/>
            </a:lvl8pPr>
            <a:lvl9pPr marL="3068107" indent="0">
              <a:buNone/>
              <a:defRPr sz="1342" b="1"/>
            </a:lvl9pPr>
          </a:lstStyle>
          <a:p>
            <a:pPr lvl="0"/>
            <a:r>
              <a:rPr lang="en-US"/>
              <a:t>Click to edit Master text styles</a:t>
            </a:r>
          </a:p>
        </p:txBody>
      </p:sp>
      <p:sp>
        <p:nvSpPr>
          <p:cNvPr id="6" name="Content Placeholder 5"/>
          <p:cNvSpPr>
            <a:spLocks noGrp="1"/>
          </p:cNvSpPr>
          <p:nvPr>
            <p:ph sz="quarter" idx="4"/>
          </p:nvPr>
        </p:nvSpPr>
        <p:spPr>
          <a:xfrm>
            <a:off x="21832151" y="11599864"/>
            <a:ext cx="18995544" cy="21072476"/>
          </a:xfrm>
        </p:spPr>
        <p:txBody>
          <a:bodyPr/>
          <a:lstStyle>
            <a:lvl1pPr>
              <a:defRPr sz="1847"/>
            </a:lvl1pPr>
            <a:lvl2pPr>
              <a:defRPr sz="1847"/>
            </a:lvl2pPr>
            <a:lvl3pPr>
              <a:defRPr sz="1342"/>
            </a:lvl3pPr>
            <a:lvl4pPr>
              <a:defRPr sz="1342"/>
            </a:lvl4pPr>
            <a:lvl5pPr>
              <a:defRPr sz="1342"/>
            </a:lvl5pPr>
            <a:lvl6pPr>
              <a:defRPr sz="1342"/>
            </a:lvl6pPr>
            <a:lvl7pPr>
              <a:defRPr sz="1342"/>
            </a:lvl7pPr>
            <a:lvl8pPr>
              <a:defRPr sz="1342"/>
            </a:lvl8pPr>
            <a:lvl9pPr>
              <a:defRPr sz="134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5D7FBADF-B505-4198-8365-9B71066E0556}" type="slidenum">
              <a:rPr lang="en-US"/>
              <a:pPr/>
              <a:t>‹#›</a:t>
            </a:fld>
            <a:endParaRPr lang="en-US"/>
          </a:p>
        </p:txBody>
      </p:sp>
    </p:spTree>
    <p:extLst>
      <p:ext uri="{BB962C8B-B14F-4D97-AF65-F5344CB8AC3E}">
        <p14:creationId xmlns:p14="http://schemas.microsoft.com/office/powerpoint/2010/main" val="2103792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22942252-4A21-4631-A3D7-208DDDEC7C17}" type="slidenum">
              <a:rPr lang="en-US"/>
              <a:pPr/>
              <a:t>‹#›</a:t>
            </a:fld>
            <a:endParaRPr lang="en-US"/>
          </a:p>
        </p:txBody>
      </p:sp>
    </p:spTree>
    <p:extLst>
      <p:ext uri="{BB962C8B-B14F-4D97-AF65-F5344CB8AC3E}">
        <p14:creationId xmlns:p14="http://schemas.microsoft.com/office/powerpoint/2010/main" val="11103805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C9AFCFBB-598A-4730-9CBA-908DB7144FCC}" type="slidenum">
              <a:rPr lang="en-US"/>
              <a:pPr/>
              <a:t>‹#›</a:t>
            </a:fld>
            <a:endParaRPr lang="en-US"/>
          </a:p>
        </p:txBody>
      </p:sp>
    </p:spTree>
    <p:extLst>
      <p:ext uri="{BB962C8B-B14F-4D97-AF65-F5344CB8AC3E}">
        <p14:creationId xmlns:p14="http://schemas.microsoft.com/office/powerpoint/2010/main" val="7591274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49111" y="1455739"/>
            <a:ext cx="14139072" cy="6197600"/>
          </a:xfrm>
        </p:spPr>
        <p:txBody>
          <a:bodyPr anchor="b"/>
          <a:lstStyle>
            <a:lvl1pPr algn="l">
              <a:defRPr sz="1847" b="1"/>
            </a:lvl1pPr>
          </a:lstStyle>
          <a:p>
            <a:r>
              <a:rPr lang="en-US"/>
              <a:t>Click to edit Master title style</a:t>
            </a:r>
          </a:p>
        </p:txBody>
      </p:sp>
      <p:sp>
        <p:nvSpPr>
          <p:cNvPr id="3" name="Content Placeholder 2"/>
          <p:cNvSpPr>
            <a:spLocks noGrp="1"/>
          </p:cNvSpPr>
          <p:nvPr>
            <p:ph idx="1"/>
          </p:nvPr>
        </p:nvSpPr>
        <p:spPr>
          <a:xfrm>
            <a:off x="16802468" y="1455743"/>
            <a:ext cx="24025225" cy="31216603"/>
          </a:xfrm>
        </p:spPr>
        <p:txBody>
          <a:bodyPr/>
          <a:lstStyle>
            <a:lvl1pPr>
              <a:defRPr sz="2769"/>
            </a:lvl1pPr>
            <a:lvl2pPr>
              <a:defRPr sz="2266"/>
            </a:lvl2pPr>
            <a:lvl3pPr>
              <a:defRPr sz="1847"/>
            </a:lvl3pPr>
            <a:lvl4pPr>
              <a:defRPr sz="1847"/>
            </a:lvl4pPr>
            <a:lvl5pPr>
              <a:defRPr sz="1847"/>
            </a:lvl5pPr>
            <a:lvl6pPr>
              <a:defRPr sz="1847"/>
            </a:lvl6pPr>
            <a:lvl7pPr>
              <a:defRPr sz="1847"/>
            </a:lvl7pPr>
            <a:lvl8pPr>
              <a:defRPr sz="1847"/>
            </a:lvl8pPr>
            <a:lvl9pPr>
              <a:defRPr sz="184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49111" y="7653343"/>
            <a:ext cx="14139072" cy="25019003"/>
          </a:xfrm>
        </p:spPr>
        <p:txBody>
          <a:bodyPr/>
          <a:lstStyle>
            <a:lvl1pPr marL="0" indent="0">
              <a:buNone/>
              <a:defRPr sz="1342"/>
            </a:lvl1pPr>
            <a:lvl2pPr marL="383513" indent="0">
              <a:buNone/>
              <a:defRPr sz="923"/>
            </a:lvl2pPr>
            <a:lvl3pPr marL="767028" indent="0">
              <a:buNone/>
              <a:defRPr sz="923"/>
            </a:lvl3pPr>
            <a:lvl4pPr marL="1150541" indent="0">
              <a:buNone/>
              <a:defRPr sz="923"/>
            </a:lvl4pPr>
            <a:lvl5pPr marL="1534051" indent="0">
              <a:buNone/>
              <a:defRPr sz="923"/>
            </a:lvl5pPr>
            <a:lvl6pPr marL="1917564" indent="0">
              <a:buNone/>
              <a:defRPr sz="923"/>
            </a:lvl6pPr>
            <a:lvl7pPr marL="2301078" indent="0">
              <a:buNone/>
              <a:defRPr sz="923"/>
            </a:lvl7pPr>
            <a:lvl8pPr marL="2684593" indent="0">
              <a:buNone/>
              <a:defRPr sz="923"/>
            </a:lvl8pPr>
            <a:lvl9pPr marL="3068107" indent="0">
              <a:buNone/>
              <a:defRPr sz="923"/>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D4657E9A-23B7-4516-94D3-88C02B0CF07E}" type="slidenum">
              <a:rPr lang="en-US"/>
              <a:pPr/>
              <a:t>‹#›</a:t>
            </a:fld>
            <a:endParaRPr lang="en-US"/>
          </a:p>
        </p:txBody>
      </p:sp>
    </p:spTree>
    <p:extLst>
      <p:ext uri="{BB962C8B-B14F-4D97-AF65-F5344CB8AC3E}">
        <p14:creationId xmlns:p14="http://schemas.microsoft.com/office/powerpoint/2010/main" val="23911936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23222" y="25603202"/>
            <a:ext cx="25786612" cy="3022603"/>
          </a:xfrm>
        </p:spPr>
        <p:txBody>
          <a:bodyPr anchor="b"/>
          <a:lstStyle>
            <a:lvl1pPr algn="l">
              <a:defRPr sz="1847" b="1"/>
            </a:lvl1pPr>
          </a:lstStyle>
          <a:p>
            <a:r>
              <a:rPr lang="en-US"/>
              <a:t>Click to edit Master title style</a:t>
            </a:r>
          </a:p>
        </p:txBody>
      </p:sp>
      <p:sp>
        <p:nvSpPr>
          <p:cNvPr id="3" name="Picture Placeholder 2"/>
          <p:cNvSpPr>
            <a:spLocks noGrp="1"/>
          </p:cNvSpPr>
          <p:nvPr>
            <p:ph type="pic" idx="1"/>
          </p:nvPr>
        </p:nvSpPr>
        <p:spPr>
          <a:xfrm>
            <a:off x="8423222" y="3268661"/>
            <a:ext cx="25786612" cy="21945600"/>
          </a:xfrm>
        </p:spPr>
        <p:txBody>
          <a:bodyPr/>
          <a:lstStyle>
            <a:lvl1pPr marL="0" indent="0">
              <a:buNone/>
              <a:defRPr sz="2769"/>
            </a:lvl1pPr>
            <a:lvl2pPr marL="383513" indent="0">
              <a:buNone/>
              <a:defRPr sz="2266"/>
            </a:lvl2pPr>
            <a:lvl3pPr marL="767028" indent="0">
              <a:buNone/>
              <a:defRPr sz="1847"/>
            </a:lvl3pPr>
            <a:lvl4pPr marL="1150541" indent="0">
              <a:buNone/>
              <a:defRPr sz="1847"/>
            </a:lvl4pPr>
            <a:lvl5pPr marL="1534051" indent="0">
              <a:buNone/>
              <a:defRPr sz="1847"/>
            </a:lvl5pPr>
            <a:lvl6pPr marL="1917564" indent="0">
              <a:buNone/>
              <a:defRPr sz="1847"/>
            </a:lvl6pPr>
            <a:lvl7pPr marL="2301078" indent="0">
              <a:buNone/>
              <a:defRPr sz="1847"/>
            </a:lvl7pPr>
            <a:lvl8pPr marL="2684593" indent="0">
              <a:buNone/>
              <a:defRPr sz="1847"/>
            </a:lvl8pPr>
            <a:lvl9pPr marL="3068107" indent="0">
              <a:buNone/>
              <a:defRPr sz="1847"/>
            </a:lvl9pPr>
          </a:lstStyle>
          <a:p>
            <a:r>
              <a:rPr lang="en-US"/>
              <a:t>Click icon to add picture</a:t>
            </a:r>
          </a:p>
        </p:txBody>
      </p:sp>
      <p:sp>
        <p:nvSpPr>
          <p:cNvPr id="4" name="Text Placeholder 3"/>
          <p:cNvSpPr>
            <a:spLocks noGrp="1"/>
          </p:cNvSpPr>
          <p:nvPr>
            <p:ph type="body" sz="half" idx="2"/>
          </p:nvPr>
        </p:nvSpPr>
        <p:spPr>
          <a:xfrm>
            <a:off x="8423222" y="28625802"/>
            <a:ext cx="25786612" cy="4292603"/>
          </a:xfrm>
        </p:spPr>
        <p:txBody>
          <a:bodyPr/>
          <a:lstStyle>
            <a:lvl1pPr marL="0" indent="0">
              <a:buNone/>
              <a:defRPr sz="1342"/>
            </a:lvl1pPr>
            <a:lvl2pPr marL="383513" indent="0">
              <a:buNone/>
              <a:defRPr sz="923"/>
            </a:lvl2pPr>
            <a:lvl3pPr marL="767028" indent="0">
              <a:buNone/>
              <a:defRPr sz="923"/>
            </a:lvl3pPr>
            <a:lvl4pPr marL="1150541" indent="0">
              <a:buNone/>
              <a:defRPr sz="923"/>
            </a:lvl4pPr>
            <a:lvl5pPr marL="1534051" indent="0">
              <a:buNone/>
              <a:defRPr sz="923"/>
            </a:lvl5pPr>
            <a:lvl6pPr marL="1917564" indent="0">
              <a:buNone/>
              <a:defRPr sz="923"/>
            </a:lvl6pPr>
            <a:lvl7pPr marL="2301078" indent="0">
              <a:buNone/>
              <a:defRPr sz="923"/>
            </a:lvl7pPr>
            <a:lvl8pPr marL="2684593" indent="0">
              <a:buNone/>
              <a:defRPr sz="923"/>
            </a:lvl8pPr>
            <a:lvl9pPr marL="3068107" indent="0">
              <a:buNone/>
              <a:defRPr sz="923"/>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8928F014-7DFC-418B-9919-09D778EA7847}" type="slidenum">
              <a:rPr lang="en-US"/>
              <a:pPr/>
              <a:t>‹#›</a:t>
            </a:fld>
            <a:endParaRPr lang="en-US"/>
          </a:p>
        </p:txBody>
      </p:sp>
    </p:spTree>
    <p:extLst>
      <p:ext uri="{BB962C8B-B14F-4D97-AF65-F5344CB8AC3E}">
        <p14:creationId xmlns:p14="http://schemas.microsoft.com/office/powerpoint/2010/main" val="30721407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3.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5.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theme" Target="../theme/theme3.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alpha val="0"/>
          </a:schemeClr>
        </a:solidFill>
        <a:effectLst/>
      </p:bgPr>
    </p:bg>
    <p:spTree>
      <p:nvGrpSpPr>
        <p:cNvPr id="1" name=""/>
        <p:cNvGrpSpPr/>
        <p:nvPr/>
      </p:nvGrpSpPr>
      <p:grpSpPr>
        <a:xfrm>
          <a:off x="0" y="0"/>
          <a:ext cx="0" cy="0"/>
          <a:chOff x="0" y="0"/>
          <a:chExt cx="0" cy="0"/>
        </a:xfrm>
      </p:grpSpPr>
      <p:sp>
        <p:nvSpPr>
          <p:cNvPr id="83981" name="Rectangle 13"/>
          <p:cNvSpPr>
            <a:spLocks noChangeAspect="1" noChangeArrowheads="1"/>
          </p:cNvSpPr>
          <p:nvPr/>
        </p:nvSpPr>
        <p:spPr bwMode="auto">
          <a:xfrm>
            <a:off x="1" y="6689728"/>
            <a:ext cx="10754860" cy="29886277"/>
          </a:xfrm>
          <a:prstGeom prst="rect">
            <a:avLst/>
          </a:prstGeom>
          <a:solidFill>
            <a:schemeClr val="accent5">
              <a:lumMod val="90000"/>
              <a:alpha val="50000"/>
            </a:schemeClr>
          </a:solidFill>
          <a:ln>
            <a:noFill/>
          </a:ln>
          <a:effectLst/>
        </p:spPr>
        <p:txBody>
          <a:bodyPr wrap="none" lIns="230208" tIns="115972" rIns="230208" bIns="115972" anchor="ctr"/>
          <a:lstStyle/>
          <a:p>
            <a:pPr marL="861574" indent="-861574" algn="ctr" defTabSz="5274639"/>
            <a:endParaRPr lang="en-US" sz="7271"/>
          </a:p>
        </p:txBody>
      </p:sp>
      <p:pic>
        <p:nvPicPr>
          <p:cNvPr id="83982" name="Picture 14" descr="MPj03905180000[1]"/>
          <p:cNvPicPr>
            <a:picLocks noChangeAspect="1" noChangeArrowheads="1"/>
          </p:cNvPicPr>
          <p:nvPr/>
        </p:nvPicPr>
        <p:blipFill>
          <a:blip r:embed="rId14">
            <a:extLst>
              <a:ext uri="{28A0092B-C50C-407E-A947-70E740481C1C}">
                <a14:useLocalDpi xmlns:a14="http://schemas.microsoft.com/office/drawing/2010/main" val="0"/>
              </a:ext>
            </a:extLst>
          </a:blip>
          <a:srcRect t="14999" b="72250"/>
          <a:stretch>
            <a:fillRect/>
          </a:stretch>
        </p:blipFill>
        <p:spPr bwMode="auto">
          <a:xfrm>
            <a:off x="25148417" y="3"/>
            <a:ext cx="9002798" cy="13716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lgn="in">
                <a:solidFill>
                  <a:srgbClr val="000000"/>
                </a:solidFill>
                <a:miter lim="800000"/>
                <a:headEnd/>
                <a:tailEnd/>
              </a14:hiddenLine>
            </a:ext>
            <a:ext uri="{AF507438-7753-43e0-B8FC-AC1667EBCBE1}">
              <a14:hiddenEffects xmlns="" xmlns:a14="http://schemas.microsoft.com/office/drawing/2010/main">
                <a:effectLst>
                  <a:outerShdw dist="35921" dir="2700000" algn="ctr" rotWithShape="0">
                    <a:srgbClr val="CCCCCC"/>
                  </a:outerShdw>
                </a:effectLst>
              </a14:hiddenEffects>
            </a:ext>
          </a:extLst>
        </p:spPr>
      </p:pic>
      <p:pic>
        <p:nvPicPr>
          <p:cNvPr id="83983" name="Picture 15" descr="MPj03211020000[1]"/>
          <p:cNvPicPr>
            <a:picLocks noChangeAspect="1" noChangeArrowheads="1"/>
          </p:cNvPicPr>
          <p:nvPr/>
        </p:nvPicPr>
        <p:blipFill>
          <a:blip r:embed="rId15">
            <a:extLst>
              <a:ext uri="{28A0092B-C50C-407E-A947-70E740481C1C}">
                <a14:useLocalDpi xmlns:a14="http://schemas.microsoft.com/office/drawing/2010/main" val="0"/>
              </a:ext>
            </a:extLst>
          </a:blip>
          <a:srcRect t="56000" b="34750"/>
          <a:stretch>
            <a:fillRect/>
          </a:stretch>
        </p:blipFill>
        <p:spPr bwMode="auto">
          <a:xfrm>
            <a:off x="34105909" y="3"/>
            <a:ext cx="8870893" cy="13716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lgn="in">
                <a:solidFill>
                  <a:srgbClr val="000000"/>
                </a:solidFill>
                <a:miter lim="800000"/>
                <a:headEnd/>
                <a:tailEnd/>
              </a14:hiddenLine>
            </a:ext>
            <a:ext uri="{AF507438-7753-43e0-B8FC-AC1667EBCBE1}">
              <a14:hiddenEffects xmlns="" xmlns:a14="http://schemas.microsoft.com/office/drawing/2010/main">
                <a:effectLst>
                  <a:outerShdw dist="35921" dir="2700000" algn="ctr" rotWithShape="0">
                    <a:srgbClr val="CCCCCC"/>
                  </a:outerShdw>
                </a:effectLst>
              </a14:hiddenEffects>
            </a:ext>
          </a:extLst>
        </p:spPr>
      </p:pic>
      <p:pic>
        <p:nvPicPr>
          <p:cNvPr id="83984" name="Picture 16" descr="MPj03905200000[1]"/>
          <p:cNvPicPr>
            <a:picLocks noChangeAspect="1" noChangeArrowheads="1"/>
          </p:cNvPicPr>
          <p:nvPr/>
        </p:nvPicPr>
        <p:blipFill>
          <a:blip r:embed="rId16">
            <a:extLst>
              <a:ext uri="{28A0092B-C50C-407E-A947-70E740481C1C}">
                <a14:useLocalDpi xmlns:a14="http://schemas.microsoft.com/office/drawing/2010/main" val="0"/>
              </a:ext>
            </a:extLst>
          </a:blip>
          <a:srcRect t="62750" b="22501"/>
          <a:stretch>
            <a:fillRect/>
          </a:stretch>
        </p:blipFill>
        <p:spPr bwMode="auto">
          <a:xfrm>
            <a:off x="17331419" y="3"/>
            <a:ext cx="7840978" cy="13716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lgn="in">
                <a:solidFill>
                  <a:srgbClr val="000000"/>
                </a:solidFill>
                <a:miter lim="800000"/>
                <a:headEnd/>
                <a:tailEnd/>
              </a14:hiddenLine>
            </a:ext>
            <a:ext uri="{AF507438-7753-43e0-B8FC-AC1667EBCBE1}">
              <a14:hiddenEffects xmlns="" xmlns:a14="http://schemas.microsoft.com/office/drawing/2010/main">
                <a:effectLst>
                  <a:outerShdw dist="35921" dir="2700000" algn="ctr" rotWithShape="0">
                    <a:srgbClr val="CCCCCC"/>
                  </a:outerShdw>
                </a:effectLst>
              </a14:hiddenEffects>
            </a:ext>
          </a:extLst>
        </p:spPr>
      </p:pic>
      <p:sp>
        <p:nvSpPr>
          <p:cNvPr id="83985" name="Line 17"/>
          <p:cNvSpPr>
            <a:spLocks noChangeShapeType="1"/>
          </p:cNvSpPr>
          <p:nvPr/>
        </p:nvSpPr>
        <p:spPr bwMode="auto">
          <a:xfrm>
            <a:off x="0" y="6689723"/>
            <a:ext cx="42976800" cy="0"/>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230208" tIns="115972" rIns="230208" bIns="115972"/>
          <a:lstStyle/>
          <a:p>
            <a:endParaRPr lang="en-US" sz="7271"/>
          </a:p>
        </p:txBody>
      </p:sp>
      <p:sp>
        <p:nvSpPr>
          <p:cNvPr id="83986" name="Line 18"/>
          <p:cNvSpPr>
            <a:spLocks noChangeShapeType="1"/>
          </p:cNvSpPr>
          <p:nvPr/>
        </p:nvSpPr>
        <p:spPr bwMode="auto">
          <a:xfrm>
            <a:off x="0" y="7150101"/>
            <a:ext cx="42976800" cy="0"/>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230208" tIns="115972" rIns="230208" bIns="115972"/>
          <a:lstStyle/>
          <a:p>
            <a:endParaRPr lang="en-US" sz="7271"/>
          </a:p>
        </p:txBody>
      </p:sp>
      <p:sp>
        <p:nvSpPr>
          <p:cNvPr id="83987" name="Line 19"/>
          <p:cNvSpPr>
            <a:spLocks noChangeShapeType="1"/>
          </p:cNvSpPr>
          <p:nvPr/>
        </p:nvSpPr>
        <p:spPr bwMode="auto">
          <a:xfrm>
            <a:off x="10765522" y="35801301"/>
            <a:ext cx="32221940" cy="0"/>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230208" tIns="115972" rIns="230208" bIns="115972"/>
          <a:lstStyle/>
          <a:p>
            <a:endParaRPr lang="en-US" sz="7271"/>
          </a:p>
        </p:txBody>
      </p:sp>
      <p:sp>
        <p:nvSpPr>
          <p:cNvPr id="83988" name="Line 20"/>
          <p:cNvSpPr>
            <a:spLocks noChangeShapeType="1"/>
          </p:cNvSpPr>
          <p:nvPr/>
        </p:nvSpPr>
        <p:spPr bwMode="auto">
          <a:xfrm>
            <a:off x="10754860" y="6689728"/>
            <a:ext cx="0" cy="29886277"/>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230208" tIns="115972" rIns="230208" bIns="115972"/>
          <a:lstStyle/>
          <a:p>
            <a:endParaRPr lang="en-US" sz="7271"/>
          </a:p>
        </p:txBody>
      </p:sp>
      <p:sp>
        <p:nvSpPr>
          <p:cNvPr id="83989" name="Line 21"/>
          <p:cNvSpPr>
            <a:spLocks noChangeShapeType="1"/>
          </p:cNvSpPr>
          <p:nvPr/>
        </p:nvSpPr>
        <p:spPr bwMode="auto">
          <a:xfrm>
            <a:off x="891355" y="6721479"/>
            <a:ext cx="0" cy="29924373"/>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230208" tIns="115972" rIns="230208" bIns="115972"/>
          <a:lstStyle/>
          <a:p>
            <a:endParaRPr lang="en-US" sz="7271"/>
          </a:p>
        </p:txBody>
      </p:sp>
      <p:sp>
        <p:nvSpPr>
          <p:cNvPr id="83990" name="Line 22"/>
          <p:cNvSpPr>
            <a:spLocks noChangeShapeType="1"/>
          </p:cNvSpPr>
          <p:nvPr/>
        </p:nvSpPr>
        <p:spPr bwMode="auto">
          <a:xfrm>
            <a:off x="11367749" y="0"/>
            <a:ext cx="0" cy="36576000"/>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230208" tIns="115972" rIns="230208" bIns="115972"/>
          <a:lstStyle/>
          <a:p>
            <a:endParaRPr lang="en-US" sz="7271"/>
          </a:p>
        </p:txBody>
      </p:sp>
      <p:sp>
        <p:nvSpPr>
          <p:cNvPr id="83991" name="Line 23"/>
          <p:cNvSpPr>
            <a:spLocks noChangeShapeType="1"/>
          </p:cNvSpPr>
          <p:nvPr/>
        </p:nvSpPr>
        <p:spPr bwMode="auto">
          <a:xfrm>
            <a:off x="21778855" y="7150103"/>
            <a:ext cx="0" cy="29425899"/>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230208" tIns="115972" rIns="230208" bIns="115972"/>
          <a:lstStyle/>
          <a:p>
            <a:endParaRPr lang="en-US" sz="7271"/>
          </a:p>
        </p:txBody>
      </p:sp>
      <p:sp>
        <p:nvSpPr>
          <p:cNvPr id="83992" name="Line 24"/>
          <p:cNvSpPr>
            <a:spLocks noChangeShapeType="1"/>
          </p:cNvSpPr>
          <p:nvPr/>
        </p:nvSpPr>
        <p:spPr bwMode="auto">
          <a:xfrm>
            <a:off x="32221940" y="7150103"/>
            <a:ext cx="0" cy="29425899"/>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230208" tIns="115972" rIns="230208" bIns="115972"/>
          <a:lstStyle/>
          <a:p>
            <a:endParaRPr lang="en-US" sz="7271"/>
          </a:p>
        </p:txBody>
      </p:sp>
      <p:sp>
        <p:nvSpPr>
          <p:cNvPr id="83993" name="Line 25"/>
          <p:cNvSpPr>
            <a:spLocks noChangeShapeType="1"/>
          </p:cNvSpPr>
          <p:nvPr/>
        </p:nvSpPr>
        <p:spPr bwMode="auto">
          <a:xfrm>
            <a:off x="41988183" y="7150103"/>
            <a:ext cx="0" cy="29425899"/>
          </a:xfrm>
          <a:prstGeom prst="line">
            <a:avLst/>
          </a:prstGeom>
          <a:noFill/>
          <a:ln w="2857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lIns="230208" tIns="115972" rIns="230208" bIns="115972"/>
          <a:lstStyle/>
          <a:p>
            <a:endParaRPr lang="en-US" sz="7271"/>
          </a:p>
        </p:txBody>
      </p:sp>
      <p:sp>
        <p:nvSpPr>
          <p:cNvPr id="83994" name="Rectangle 26"/>
          <p:cNvSpPr>
            <a:spLocks noChangeAspect="1" noChangeArrowheads="1"/>
          </p:cNvSpPr>
          <p:nvPr/>
        </p:nvSpPr>
        <p:spPr bwMode="auto">
          <a:xfrm>
            <a:off x="0" y="7939"/>
            <a:ext cx="17459325" cy="1363664"/>
          </a:xfrm>
          <a:prstGeom prst="rect">
            <a:avLst/>
          </a:prstGeom>
          <a:solidFill>
            <a:schemeClr val="accent1">
              <a:lumMod val="50000"/>
            </a:schemeClr>
          </a:solidFill>
          <a:ln>
            <a:noFill/>
          </a:ln>
          <a:effectLst/>
        </p:spPr>
        <p:txBody>
          <a:bodyPr wrap="none" lIns="230208" tIns="115972" rIns="230208" bIns="115972" anchor="ctr"/>
          <a:lstStyle/>
          <a:p>
            <a:endParaRPr lang="en-US" sz="7271"/>
          </a:p>
        </p:txBody>
      </p:sp>
      <p:sp>
        <p:nvSpPr>
          <p:cNvPr id="83970" name="Rectangle 2"/>
          <p:cNvSpPr>
            <a:spLocks noGrp="1" noChangeArrowheads="1"/>
          </p:cNvSpPr>
          <p:nvPr>
            <p:ph type="title"/>
          </p:nvPr>
        </p:nvSpPr>
        <p:spPr bwMode="auto">
          <a:xfrm>
            <a:off x="2149113" y="1465264"/>
            <a:ext cx="38678588" cy="6096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348" tIns="45674" rIns="91348" bIns="45674" numCol="1" anchor="ctr" anchorCtr="0" compatLnSpc="1">
            <a:prstTxWarp prst="textNoShape">
              <a:avLst/>
            </a:prstTxWarp>
          </a:bodyPr>
          <a:lstStyle/>
          <a:p>
            <a:pPr lvl="0"/>
            <a:r>
              <a:rPr lang="en-US"/>
              <a:t>Click to edit Master title style</a:t>
            </a:r>
            <a:endParaRPr lang="en-US" dirty="0"/>
          </a:p>
        </p:txBody>
      </p:sp>
      <p:sp>
        <p:nvSpPr>
          <p:cNvPr id="83971" name="Rectangle 3"/>
          <p:cNvSpPr>
            <a:spLocks noGrp="1" noChangeArrowheads="1"/>
          </p:cNvSpPr>
          <p:nvPr>
            <p:ph type="body" idx="1"/>
          </p:nvPr>
        </p:nvSpPr>
        <p:spPr bwMode="auto">
          <a:xfrm>
            <a:off x="2149113" y="8534403"/>
            <a:ext cx="38678588" cy="24137936"/>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348" tIns="45674" rIns="91348" bIns="45674"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3972" name="Rectangle 4"/>
          <p:cNvSpPr>
            <a:spLocks noGrp="1" noChangeArrowheads="1"/>
          </p:cNvSpPr>
          <p:nvPr>
            <p:ph type="dt" sz="half" idx="2"/>
          </p:nvPr>
        </p:nvSpPr>
        <p:spPr bwMode="auto">
          <a:xfrm>
            <a:off x="2149113" y="33307339"/>
            <a:ext cx="10027388" cy="2540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348" tIns="45674" rIns="91348" bIns="45674" numCol="1" anchor="t" anchorCtr="0" compatLnSpc="1">
            <a:prstTxWarp prst="textNoShape">
              <a:avLst/>
            </a:prstTxWarp>
          </a:bodyPr>
          <a:lstStyle>
            <a:lvl1pPr>
              <a:spcBef>
                <a:spcPct val="0"/>
              </a:spcBef>
              <a:buFontTx/>
              <a:buNone/>
              <a:defRPr sz="1342">
                <a:latin typeface="+mn-lt"/>
              </a:defRPr>
            </a:lvl1pPr>
          </a:lstStyle>
          <a:p>
            <a:endParaRPr lang="en-US" dirty="0"/>
          </a:p>
        </p:txBody>
      </p:sp>
      <p:sp>
        <p:nvSpPr>
          <p:cNvPr id="83973" name="Rectangle 5"/>
          <p:cNvSpPr>
            <a:spLocks noGrp="1" noChangeArrowheads="1"/>
          </p:cNvSpPr>
          <p:nvPr>
            <p:ph type="ftr" sz="quarter" idx="3"/>
          </p:nvPr>
        </p:nvSpPr>
        <p:spPr bwMode="auto">
          <a:xfrm>
            <a:off x="14684013" y="33307339"/>
            <a:ext cx="13608788" cy="2540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348" tIns="45674" rIns="91348" bIns="45674" numCol="1" anchor="t" anchorCtr="0" compatLnSpc="1">
            <a:prstTxWarp prst="textNoShape">
              <a:avLst/>
            </a:prstTxWarp>
          </a:bodyPr>
          <a:lstStyle>
            <a:lvl1pPr algn="ctr">
              <a:spcBef>
                <a:spcPct val="0"/>
              </a:spcBef>
              <a:buFontTx/>
              <a:buNone/>
              <a:defRPr sz="1342">
                <a:latin typeface="+mn-lt"/>
              </a:defRPr>
            </a:lvl1pPr>
          </a:lstStyle>
          <a:p>
            <a:endParaRPr lang="en-US" dirty="0"/>
          </a:p>
        </p:txBody>
      </p:sp>
      <p:sp>
        <p:nvSpPr>
          <p:cNvPr id="83974" name="Rectangle 6"/>
          <p:cNvSpPr>
            <a:spLocks noGrp="1" noChangeArrowheads="1"/>
          </p:cNvSpPr>
          <p:nvPr>
            <p:ph type="sldNum" sz="quarter" idx="4"/>
          </p:nvPr>
        </p:nvSpPr>
        <p:spPr bwMode="auto">
          <a:xfrm>
            <a:off x="30800313" y="33307339"/>
            <a:ext cx="10027388" cy="2540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348" tIns="45674" rIns="91348" bIns="45674" numCol="1" anchor="t" anchorCtr="0" compatLnSpc="1">
            <a:prstTxWarp prst="textNoShape">
              <a:avLst/>
            </a:prstTxWarp>
          </a:bodyPr>
          <a:lstStyle>
            <a:lvl1pPr algn="r">
              <a:spcBef>
                <a:spcPct val="0"/>
              </a:spcBef>
              <a:buFontTx/>
              <a:buNone/>
              <a:defRPr sz="1342">
                <a:latin typeface="+mn-lt"/>
              </a:defRPr>
            </a:lvl1pPr>
          </a:lstStyle>
          <a:p>
            <a:fld id="{1E2B1309-A9D8-4C66-99C6-860A28674D7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txStyles>
    <p:titleStyle>
      <a:lvl1pPr algn="ctr" rtl="0" eaLnBrk="1" fontAlgn="base" hangingPunct="1">
        <a:spcBef>
          <a:spcPct val="0"/>
        </a:spcBef>
        <a:spcAft>
          <a:spcPct val="0"/>
        </a:spcAft>
        <a:defRPr sz="3693">
          <a:solidFill>
            <a:schemeClr val="tx2"/>
          </a:solidFill>
          <a:latin typeface="+mj-lt"/>
          <a:ea typeface="+mj-ea"/>
          <a:cs typeface="+mj-cs"/>
        </a:defRPr>
      </a:lvl1pPr>
      <a:lvl2pPr algn="ctr" rtl="0" eaLnBrk="1" fontAlgn="base" hangingPunct="1">
        <a:spcBef>
          <a:spcPct val="0"/>
        </a:spcBef>
        <a:spcAft>
          <a:spcPct val="0"/>
        </a:spcAft>
        <a:defRPr sz="3693">
          <a:solidFill>
            <a:schemeClr val="tx2"/>
          </a:solidFill>
          <a:latin typeface="Arial" charset="0"/>
        </a:defRPr>
      </a:lvl2pPr>
      <a:lvl3pPr algn="ctr" rtl="0" eaLnBrk="1" fontAlgn="base" hangingPunct="1">
        <a:spcBef>
          <a:spcPct val="0"/>
        </a:spcBef>
        <a:spcAft>
          <a:spcPct val="0"/>
        </a:spcAft>
        <a:defRPr sz="3693">
          <a:solidFill>
            <a:schemeClr val="tx2"/>
          </a:solidFill>
          <a:latin typeface="Arial" charset="0"/>
        </a:defRPr>
      </a:lvl3pPr>
      <a:lvl4pPr algn="ctr" rtl="0" eaLnBrk="1" fontAlgn="base" hangingPunct="1">
        <a:spcBef>
          <a:spcPct val="0"/>
        </a:spcBef>
        <a:spcAft>
          <a:spcPct val="0"/>
        </a:spcAft>
        <a:defRPr sz="3693">
          <a:solidFill>
            <a:schemeClr val="tx2"/>
          </a:solidFill>
          <a:latin typeface="Arial" charset="0"/>
        </a:defRPr>
      </a:lvl4pPr>
      <a:lvl5pPr algn="ctr" rtl="0" eaLnBrk="1" fontAlgn="base" hangingPunct="1">
        <a:spcBef>
          <a:spcPct val="0"/>
        </a:spcBef>
        <a:spcAft>
          <a:spcPct val="0"/>
        </a:spcAft>
        <a:defRPr sz="3693">
          <a:solidFill>
            <a:schemeClr val="tx2"/>
          </a:solidFill>
          <a:latin typeface="Arial" charset="0"/>
        </a:defRPr>
      </a:lvl5pPr>
      <a:lvl6pPr marL="383513" algn="ctr" rtl="0" eaLnBrk="1" fontAlgn="base" hangingPunct="1">
        <a:spcBef>
          <a:spcPct val="0"/>
        </a:spcBef>
        <a:spcAft>
          <a:spcPct val="0"/>
        </a:spcAft>
        <a:defRPr sz="3693">
          <a:solidFill>
            <a:schemeClr val="tx2"/>
          </a:solidFill>
          <a:latin typeface="Arial" charset="0"/>
        </a:defRPr>
      </a:lvl6pPr>
      <a:lvl7pPr marL="767028" algn="ctr" rtl="0" eaLnBrk="1" fontAlgn="base" hangingPunct="1">
        <a:spcBef>
          <a:spcPct val="0"/>
        </a:spcBef>
        <a:spcAft>
          <a:spcPct val="0"/>
        </a:spcAft>
        <a:defRPr sz="3693">
          <a:solidFill>
            <a:schemeClr val="tx2"/>
          </a:solidFill>
          <a:latin typeface="Arial" charset="0"/>
        </a:defRPr>
      </a:lvl7pPr>
      <a:lvl8pPr marL="1150541" algn="ctr" rtl="0" eaLnBrk="1" fontAlgn="base" hangingPunct="1">
        <a:spcBef>
          <a:spcPct val="0"/>
        </a:spcBef>
        <a:spcAft>
          <a:spcPct val="0"/>
        </a:spcAft>
        <a:defRPr sz="3693">
          <a:solidFill>
            <a:schemeClr val="tx2"/>
          </a:solidFill>
          <a:latin typeface="Arial" charset="0"/>
        </a:defRPr>
      </a:lvl8pPr>
      <a:lvl9pPr marL="1534051" algn="ctr" rtl="0" eaLnBrk="1" fontAlgn="base" hangingPunct="1">
        <a:spcBef>
          <a:spcPct val="0"/>
        </a:spcBef>
        <a:spcAft>
          <a:spcPct val="0"/>
        </a:spcAft>
        <a:defRPr sz="3693">
          <a:solidFill>
            <a:schemeClr val="tx2"/>
          </a:solidFill>
          <a:latin typeface="Arial" charset="0"/>
        </a:defRPr>
      </a:lvl9pPr>
    </p:titleStyle>
    <p:bodyStyle>
      <a:lvl1pPr marL="284973" indent="-284973" algn="l" rtl="0" eaLnBrk="1" fontAlgn="base" hangingPunct="1">
        <a:spcBef>
          <a:spcPct val="20000"/>
        </a:spcBef>
        <a:spcAft>
          <a:spcPct val="0"/>
        </a:spcAft>
        <a:buChar char="•"/>
        <a:defRPr sz="2769">
          <a:solidFill>
            <a:schemeClr val="tx1"/>
          </a:solidFill>
          <a:latin typeface="+mn-lt"/>
          <a:ea typeface="+mn-ea"/>
          <a:cs typeface="+mn-cs"/>
        </a:defRPr>
      </a:lvl1pPr>
      <a:lvl2pPr marL="620546" indent="-241028" algn="l" rtl="0" eaLnBrk="1" fontAlgn="base" hangingPunct="1">
        <a:spcBef>
          <a:spcPct val="20000"/>
        </a:spcBef>
        <a:spcAft>
          <a:spcPct val="0"/>
        </a:spcAft>
        <a:buChar char="–"/>
        <a:defRPr sz="2266">
          <a:solidFill>
            <a:schemeClr val="tx1"/>
          </a:solidFill>
          <a:latin typeface="+mn-lt"/>
        </a:defRPr>
      </a:lvl2pPr>
      <a:lvl3pPr marL="957450" indent="-190427" algn="l" rtl="0" eaLnBrk="1" fontAlgn="base" hangingPunct="1">
        <a:spcBef>
          <a:spcPct val="20000"/>
        </a:spcBef>
        <a:spcAft>
          <a:spcPct val="0"/>
        </a:spcAft>
        <a:buChar char="•"/>
        <a:defRPr sz="1847">
          <a:solidFill>
            <a:schemeClr val="tx1"/>
          </a:solidFill>
          <a:latin typeface="+mn-lt"/>
        </a:defRPr>
      </a:lvl3pPr>
      <a:lvl4pPr marL="1343630" indent="-197085" algn="l" rtl="0" eaLnBrk="1" fontAlgn="base" hangingPunct="1">
        <a:spcBef>
          <a:spcPct val="20000"/>
        </a:spcBef>
        <a:spcAft>
          <a:spcPct val="0"/>
        </a:spcAft>
        <a:buChar char="–"/>
        <a:defRPr sz="1847">
          <a:solidFill>
            <a:schemeClr val="tx1"/>
          </a:solidFill>
          <a:latin typeface="+mn-lt"/>
        </a:defRPr>
      </a:lvl4pPr>
      <a:lvl5pPr marL="1724477" indent="-190427" algn="l" rtl="0" eaLnBrk="1" fontAlgn="base" hangingPunct="1">
        <a:spcBef>
          <a:spcPct val="20000"/>
        </a:spcBef>
        <a:spcAft>
          <a:spcPct val="0"/>
        </a:spcAft>
        <a:buChar char="»"/>
        <a:defRPr sz="1847">
          <a:solidFill>
            <a:schemeClr val="tx1"/>
          </a:solidFill>
          <a:latin typeface="+mn-lt"/>
        </a:defRPr>
      </a:lvl5pPr>
      <a:lvl6pPr marL="2107991" indent="-190427" algn="l" rtl="0" eaLnBrk="1" fontAlgn="base" hangingPunct="1">
        <a:spcBef>
          <a:spcPct val="20000"/>
        </a:spcBef>
        <a:spcAft>
          <a:spcPct val="0"/>
        </a:spcAft>
        <a:buChar char="»"/>
        <a:defRPr sz="1847">
          <a:solidFill>
            <a:schemeClr val="tx1"/>
          </a:solidFill>
          <a:latin typeface="+mn-lt"/>
        </a:defRPr>
      </a:lvl6pPr>
      <a:lvl7pPr marL="2491505" indent="-190427" algn="l" rtl="0" eaLnBrk="1" fontAlgn="base" hangingPunct="1">
        <a:spcBef>
          <a:spcPct val="20000"/>
        </a:spcBef>
        <a:spcAft>
          <a:spcPct val="0"/>
        </a:spcAft>
        <a:buChar char="»"/>
        <a:defRPr sz="1847">
          <a:solidFill>
            <a:schemeClr val="tx1"/>
          </a:solidFill>
          <a:latin typeface="+mn-lt"/>
        </a:defRPr>
      </a:lvl7pPr>
      <a:lvl8pPr marL="2875019" indent="-190427" algn="l" rtl="0" eaLnBrk="1" fontAlgn="base" hangingPunct="1">
        <a:spcBef>
          <a:spcPct val="20000"/>
        </a:spcBef>
        <a:spcAft>
          <a:spcPct val="0"/>
        </a:spcAft>
        <a:buChar char="»"/>
        <a:defRPr sz="1847">
          <a:solidFill>
            <a:schemeClr val="tx1"/>
          </a:solidFill>
          <a:latin typeface="+mn-lt"/>
        </a:defRPr>
      </a:lvl8pPr>
      <a:lvl9pPr marL="3258529" indent="-190427" algn="l" rtl="0" eaLnBrk="1" fontAlgn="base" hangingPunct="1">
        <a:spcBef>
          <a:spcPct val="20000"/>
        </a:spcBef>
        <a:spcAft>
          <a:spcPct val="0"/>
        </a:spcAft>
        <a:buChar char="»"/>
        <a:defRPr sz="1847">
          <a:solidFill>
            <a:schemeClr val="tx1"/>
          </a:solidFill>
          <a:latin typeface="+mn-lt"/>
        </a:defRPr>
      </a:lvl9pPr>
    </p:bodyStyle>
    <p:otherStyle>
      <a:defPPr>
        <a:defRPr lang="en-US"/>
      </a:defPPr>
      <a:lvl1pPr marL="0" algn="l" defTabSz="767028" rtl="0" eaLnBrk="1" latinLnBrk="0" hangingPunct="1">
        <a:defRPr sz="1342" kern="1200">
          <a:solidFill>
            <a:schemeClr val="tx1"/>
          </a:solidFill>
          <a:latin typeface="+mn-lt"/>
          <a:ea typeface="+mn-ea"/>
          <a:cs typeface="+mn-cs"/>
        </a:defRPr>
      </a:lvl1pPr>
      <a:lvl2pPr marL="383513" algn="l" defTabSz="767028" rtl="0" eaLnBrk="1" latinLnBrk="0" hangingPunct="1">
        <a:defRPr sz="1342" kern="1200">
          <a:solidFill>
            <a:schemeClr val="tx1"/>
          </a:solidFill>
          <a:latin typeface="+mn-lt"/>
          <a:ea typeface="+mn-ea"/>
          <a:cs typeface="+mn-cs"/>
        </a:defRPr>
      </a:lvl2pPr>
      <a:lvl3pPr marL="767028" algn="l" defTabSz="767028" rtl="0" eaLnBrk="1" latinLnBrk="0" hangingPunct="1">
        <a:defRPr sz="1342" kern="1200">
          <a:solidFill>
            <a:schemeClr val="tx1"/>
          </a:solidFill>
          <a:latin typeface="+mn-lt"/>
          <a:ea typeface="+mn-ea"/>
          <a:cs typeface="+mn-cs"/>
        </a:defRPr>
      </a:lvl3pPr>
      <a:lvl4pPr marL="1150541" algn="l" defTabSz="767028" rtl="0" eaLnBrk="1" latinLnBrk="0" hangingPunct="1">
        <a:defRPr sz="1342" kern="1200">
          <a:solidFill>
            <a:schemeClr val="tx1"/>
          </a:solidFill>
          <a:latin typeface="+mn-lt"/>
          <a:ea typeface="+mn-ea"/>
          <a:cs typeface="+mn-cs"/>
        </a:defRPr>
      </a:lvl4pPr>
      <a:lvl5pPr marL="1534051" algn="l" defTabSz="767028" rtl="0" eaLnBrk="1" latinLnBrk="0" hangingPunct="1">
        <a:defRPr sz="1342" kern="1200">
          <a:solidFill>
            <a:schemeClr val="tx1"/>
          </a:solidFill>
          <a:latin typeface="+mn-lt"/>
          <a:ea typeface="+mn-ea"/>
          <a:cs typeface="+mn-cs"/>
        </a:defRPr>
      </a:lvl5pPr>
      <a:lvl6pPr marL="1917564" algn="l" defTabSz="767028" rtl="0" eaLnBrk="1" latinLnBrk="0" hangingPunct="1">
        <a:defRPr sz="1342" kern="1200">
          <a:solidFill>
            <a:schemeClr val="tx1"/>
          </a:solidFill>
          <a:latin typeface="+mn-lt"/>
          <a:ea typeface="+mn-ea"/>
          <a:cs typeface="+mn-cs"/>
        </a:defRPr>
      </a:lvl6pPr>
      <a:lvl7pPr marL="2301078" algn="l" defTabSz="767028" rtl="0" eaLnBrk="1" latinLnBrk="0" hangingPunct="1">
        <a:defRPr sz="1342" kern="1200">
          <a:solidFill>
            <a:schemeClr val="tx1"/>
          </a:solidFill>
          <a:latin typeface="+mn-lt"/>
          <a:ea typeface="+mn-ea"/>
          <a:cs typeface="+mn-cs"/>
        </a:defRPr>
      </a:lvl7pPr>
      <a:lvl8pPr marL="2684593" algn="l" defTabSz="767028" rtl="0" eaLnBrk="1" latinLnBrk="0" hangingPunct="1">
        <a:defRPr sz="1342" kern="1200">
          <a:solidFill>
            <a:schemeClr val="tx1"/>
          </a:solidFill>
          <a:latin typeface="+mn-lt"/>
          <a:ea typeface="+mn-ea"/>
          <a:cs typeface="+mn-cs"/>
        </a:defRPr>
      </a:lvl8pPr>
      <a:lvl9pPr marL="3068107" algn="l" defTabSz="767028" rtl="0" eaLnBrk="1" latinLnBrk="0" hangingPunct="1">
        <a:defRPr sz="1342"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EABC32E-A116-4783-81AB-9F30B4537FFC}"/>
              </a:ext>
            </a:extLst>
          </p:cNvPr>
          <p:cNvSpPr/>
          <p:nvPr userDrawn="1"/>
        </p:nvSpPr>
        <p:spPr>
          <a:xfrm>
            <a:off x="0" y="0"/>
            <a:ext cx="42976800" cy="5410200"/>
          </a:xfrm>
          <a:prstGeom prst="rect">
            <a:avLst/>
          </a:prstGeom>
          <a:solidFill>
            <a:srgbClr val="0055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2148840" y="1464736"/>
            <a:ext cx="38679120" cy="6096000"/>
          </a:xfrm>
          <a:prstGeom prst="rect">
            <a:avLst/>
          </a:prstGeom>
        </p:spPr>
        <p:txBody>
          <a:bodyPr vert="horz" lIns="501108" tIns="250554" rIns="501108" bIns="250554" rtlCol="0" anchor="ctr">
            <a:normAutofit/>
          </a:bodyPr>
          <a:lstStyle/>
          <a:p>
            <a:r>
              <a:rPr lang="en-US"/>
              <a:t>Click to edit Master title style</a:t>
            </a:r>
          </a:p>
        </p:txBody>
      </p:sp>
      <p:sp>
        <p:nvSpPr>
          <p:cNvPr id="3" name="Text Placeholder 2"/>
          <p:cNvSpPr>
            <a:spLocks noGrp="1"/>
          </p:cNvSpPr>
          <p:nvPr>
            <p:ph type="body" idx="1"/>
          </p:nvPr>
        </p:nvSpPr>
        <p:spPr>
          <a:xfrm>
            <a:off x="2148840" y="8534414"/>
            <a:ext cx="38679120" cy="24138469"/>
          </a:xfrm>
          <a:prstGeom prst="rect">
            <a:avLst/>
          </a:prstGeom>
        </p:spPr>
        <p:txBody>
          <a:bodyPr vert="horz" lIns="501108" tIns="250554" rIns="501108" bIns="250554"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48840" y="33900549"/>
            <a:ext cx="10027920" cy="1947333"/>
          </a:xfrm>
          <a:prstGeom prst="rect">
            <a:avLst/>
          </a:prstGeom>
        </p:spPr>
        <p:txBody>
          <a:bodyPr vert="horz" lIns="501108" tIns="250554" rIns="501108" bIns="250554" rtlCol="0" anchor="ctr"/>
          <a:lstStyle>
            <a:lvl1pPr algn="l">
              <a:defRPr sz="5539">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14683740" y="33900549"/>
            <a:ext cx="13609320" cy="1947333"/>
          </a:xfrm>
          <a:prstGeom prst="rect">
            <a:avLst/>
          </a:prstGeom>
        </p:spPr>
        <p:txBody>
          <a:bodyPr vert="horz" lIns="501108" tIns="250554" rIns="501108" bIns="250554" rtlCol="0" anchor="ctr"/>
          <a:lstStyle>
            <a:lvl1pPr algn="ctr">
              <a:defRPr sz="5539">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800040" y="33900549"/>
            <a:ext cx="10027920" cy="1947333"/>
          </a:xfrm>
          <a:prstGeom prst="rect">
            <a:avLst/>
          </a:prstGeom>
        </p:spPr>
        <p:txBody>
          <a:bodyPr vert="horz" lIns="501108" tIns="250554" rIns="501108" bIns="250554" rtlCol="0" anchor="ctr"/>
          <a:lstStyle>
            <a:lvl1pPr algn="r">
              <a:defRPr sz="5539">
                <a:solidFill>
                  <a:schemeClr val="tx1">
                    <a:tint val="75000"/>
                  </a:schemeClr>
                </a:solidFill>
              </a:defRPr>
            </a:lvl1pPr>
          </a:lstStyle>
          <a:p>
            <a:fld id="{1E2B1309-A9D8-4C66-99C6-860A28674D7E}" type="slidenum">
              <a:rPr lang="en-US" smtClean="0"/>
              <a:pPr/>
              <a:t>‹#›</a:t>
            </a:fld>
            <a:endParaRPr lang="en-US"/>
          </a:p>
        </p:txBody>
      </p:sp>
      <p:pic>
        <p:nvPicPr>
          <p:cNvPr id="10" name="Picture 9"/>
          <p:cNvPicPr>
            <a:picLocks noChangeAspect="1"/>
          </p:cNvPicPr>
          <p:nvPr userDrawn="1"/>
        </p:nvPicPr>
        <p:blipFill rotWithShape="1">
          <a:blip r:embed="rId14">
            <a:extLst>
              <a:ext uri="{28A0092B-C50C-407E-A947-70E740481C1C}">
                <a14:useLocalDpi xmlns:a14="http://schemas.microsoft.com/office/drawing/2010/main" val="0"/>
              </a:ext>
            </a:extLst>
          </a:blip>
          <a:srcRect r="61080"/>
          <a:stretch/>
        </p:blipFill>
        <p:spPr>
          <a:xfrm>
            <a:off x="457200" y="457200"/>
            <a:ext cx="3736759" cy="4352925"/>
          </a:xfrm>
          <a:prstGeom prst="rect">
            <a:avLst/>
          </a:prstGeom>
        </p:spPr>
      </p:pic>
      <p:pic>
        <p:nvPicPr>
          <p:cNvPr id="12" name="Picture 11"/>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4639127" y="491058"/>
            <a:ext cx="5715000" cy="4352925"/>
          </a:xfrm>
          <a:prstGeom prst="rect">
            <a:avLst/>
          </a:prstGeom>
        </p:spPr>
      </p:pic>
    </p:spTree>
    <p:extLst>
      <p:ext uri="{BB962C8B-B14F-4D97-AF65-F5344CB8AC3E}">
        <p14:creationId xmlns:p14="http://schemas.microsoft.com/office/powerpoint/2010/main" val="4173645742"/>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txStyles>
    <p:titleStyle>
      <a:lvl1pPr algn="ctr" defTabSz="4205549" rtl="0" eaLnBrk="1" latinLnBrk="0" hangingPunct="1">
        <a:spcBef>
          <a:spcPct val="0"/>
        </a:spcBef>
        <a:buNone/>
        <a:defRPr sz="20225" kern="1200">
          <a:solidFill>
            <a:schemeClr val="tx1"/>
          </a:solidFill>
          <a:latin typeface="+mj-lt"/>
          <a:ea typeface="+mj-ea"/>
          <a:cs typeface="+mj-cs"/>
        </a:defRPr>
      </a:lvl1pPr>
    </p:titleStyle>
    <p:bodyStyle>
      <a:lvl1pPr marL="1577083" indent="-1577083" algn="l" defTabSz="4205549" rtl="0" eaLnBrk="1" latinLnBrk="0" hangingPunct="1">
        <a:spcBef>
          <a:spcPct val="20000"/>
        </a:spcBef>
        <a:buFont typeface="Arial" panose="020B0604020202020204" pitchFamily="34" charset="0"/>
        <a:buChar char="•"/>
        <a:defRPr sz="14771" kern="1200">
          <a:solidFill>
            <a:schemeClr val="tx1"/>
          </a:solidFill>
          <a:latin typeface="+mn-lt"/>
          <a:ea typeface="+mn-ea"/>
          <a:cs typeface="+mn-cs"/>
        </a:defRPr>
      </a:lvl1pPr>
      <a:lvl2pPr marL="3417013" indent="-1314237" algn="l" defTabSz="4205549" rtl="0" eaLnBrk="1" latinLnBrk="0" hangingPunct="1">
        <a:spcBef>
          <a:spcPct val="20000"/>
        </a:spcBef>
        <a:buFont typeface="Arial" panose="020B0604020202020204" pitchFamily="34" charset="0"/>
        <a:buChar char="–"/>
        <a:defRPr sz="12923" kern="1200">
          <a:solidFill>
            <a:schemeClr val="tx1"/>
          </a:solidFill>
          <a:latin typeface="+mn-lt"/>
          <a:ea typeface="+mn-ea"/>
          <a:cs typeface="+mn-cs"/>
        </a:defRPr>
      </a:lvl2pPr>
      <a:lvl3pPr marL="5256933" indent="-1051388" algn="l" defTabSz="4205549" rtl="0" eaLnBrk="1" latinLnBrk="0" hangingPunct="1">
        <a:spcBef>
          <a:spcPct val="20000"/>
        </a:spcBef>
        <a:buFont typeface="Arial" panose="020B0604020202020204" pitchFamily="34" charset="0"/>
        <a:buChar char="•"/>
        <a:defRPr sz="11079" kern="1200">
          <a:solidFill>
            <a:schemeClr val="tx1"/>
          </a:solidFill>
          <a:latin typeface="+mn-lt"/>
          <a:ea typeface="+mn-ea"/>
          <a:cs typeface="+mn-cs"/>
        </a:defRPr>
      </a:lvl3pPr>
      <a:lvl4pPr marL="7359712" indent="-1051388" algn="l" defTabSz="4205549"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4pPr>
      <a:lvl5pPr marL="9462487" indent="-1051388" algn="l" defTabSz="4205549"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5pPr>
      <a:lvl6pPr marL="11565263" indent="-1051388" algn="l" defTabSz="4205549"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6pPr>
      <a:lvl7pPr marL="13668037" indent="-1051388" algn="l" defTabSz="4205549"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7pPr>
      <a:lvl8pPr marL="15770812" indent="-1051388" algn="l" defTabSz="4205549"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8pPr>
      <a:lvl9pPr marL="17873587" indent="-1051388" algn="l" defTabSz="4205549"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9pPr>
    </p:bodyStyle>
    <p:otherStyle>
      <a:defPPr>
        <a:defRPr lang="en-US"/>
      </a:defPPr>
      <a:lvl1pPr marL="0" algn="l" defTabSz="4205549" rtl="0" eaLnBrk="1" latinLnBrk="0" hangingPunct="1">
        <a:defRPr sz="8308" kern="1200">
          <a:solidFill>
            <a:schemeClr val="tx1"/>
          </a:solidFill>
          <a:latin typeface="+mn-lt"/>
          <a:ea typeface="+mn-ea"/>
          <a:cs typeface="+mn-cs"/>
        </a:defRPr>
      </a:lvl1pPr>
      <a:lvl2pPr marL="2102775" algn="l" defTabSz="4205549" rtl="0" eaLnBrk="1" latinLnBrk="0" hangingPunct="1">
        <a:defRPr sz="8308" kern="1200">
          <a:solidFill>
            <a:schemeClr val="tx1"/>
          </a:solidFill>
          <a:latin typeface="+mn-lt"/>
          <a:ea typeface="+mn-ea"/>
          <a:cs typeface="+mn-cs"/>
        </a:defRPr>
      </a:lvl2pPr>
      <a:lvl3pPr marL="4205549" algn="l" defTabSz="4205549" rtl="0" eaLnBrk="1" latinLnBrk="0" hangingPunct="1">
        <a:defRPr sz="8308" kern="1200">
          <a:solidFill>
            <a:schemeClr val="tx1"/>
          </a:solidFill>
          <a:latin typeface="+mn-lt"/>
          <a:ea typeface="+mn-ea"/>
          <a:cs typeface="+mn-cs"/>
        </a:defRPr>
      </a:lvl3pPr>
      <a:lvl4pPr marL="6308325" algn="l" defTabSz="4205549" rtl="0" eaLnBrk="1" latinLnBrk="0" hangingPunct="1">
        <a:defRPr sz="8308" kern="1200">
          <a:solidFill>
            <a:schemeClr val="tx1"/>
          </a:solidFill>
          <a:latin typeface="+mn-lt"/>
          <a:ea typeface="+mn-ea"/>
          <a:cs typeface="+mn-cs"/>
        </a:defRPr>
      </a:lvl4pPr>
      <a:lvl5pPr marL="8411100" algn="l" defTabSz="4205549" rtl="0" eaLnBrk="1" latinLnBrk="0" hangingPunct="1">
        <a:defRPr sz="8308" kern="1200">
          <a:solidFill>
            <a:schemeClr val="tx1"/>
          </a:solidFill>
          <a:latin typeface="+mn-lt"/>
          <a:ea typeface="+mn-ea"/>
          <a:cs typeface="+mn-cs"/>
        </a:defRPr>
      </a:lvl5pPr>
      <a:lvl6pPr marL="10513870" algn="l" defTabSz="4205549" rtl="0" eaLnBrk="1" latinLnBrk="0" hangingPunct="1">
        <a:defRPr sz="8308" kern="1200">
          <a:solidFill>
            <a:schemeClr val="tx1"/>
          </a:solidFill>
          <a:latin typeface="+mn-lt"/>
          <a:ea typeface="+mn-ea"/>
          <a:cs typeface="+mn-cs"/>
        </a:defRPr>
      </a:lvl6pPr>
      <a:lvl7pPr marL="12616644" algn="l" defTabSz="4205549" rtl="0" eaLnBrk="1" latinLnBrk="0" hangingPunct="1">
        <a:defRPr sz="8308" kern="1200">
          <a:solidFill>
            <a:schemeClr val="tx1"/>
          </a:solidFill>
          <a:latin typeface="+mn-lt"/>
          <a:ea typeface="+mn-ea"/>
          <a:cs typeface="+mn-cs"/>
        </a:defRPr>
      </a:lvl7pPr>
      <a:lvl8pPr marL="14719420" algn="l" defTabSz="4205549" rtl="0" eaLnBrk="1" latinLnBrk="0" hangingPunct="1">
        <a:defRPr sz="8308" kern="1200">
          <a:solidFill>
            <a:schemeClr val="tx1"/>
          </a:solidFill>
          <a:latin typeface="+mn-lt"/>
          <a:ea typeface="+mn-ea"/>
          <a:cs typeface="+mn-cs"/>
        </a:defRPr>
      </a:lvl8pPr>
      <a:lvl9pPr marL="16822196" algn="l" defTabSz="4205549" rtl="0" eaLnBrk="1" latinLnBrk="0" hangingPunct="1">
        <a:defRPr sz="8308"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48840" y="1464736"/>
            <a:ext cx="38679120" cy="6096000"/>
          </a:xfrm>
          <a:prstGeom prst="rect">
            <a:avLst/>
          </a:prstGeom>
        </p:spPr>
        <p:txBody>
          <a:bodyPr vert="horz" lIns="500855" tIns="250428" rIns="500855" bIns="250428" rtlCol="0" anchor="ctr">
            <a:normAutofit/>
          </a:bodyPr>
          <a:lstStyle/>
          <a:p>
            <a:r>
              <a:rPr lang="en-US"/>
              <a:t>Click to edit Master title style</a:t>
            </a:r>
          </a:p>
        </p:txBody>
      </p:sp>
      <p:sp>
        <p:nvSpPr>
          <p:cNvPr id="3" name="Text Placeholder 2"/>
          <p:cNvSpPr>
            <a:spLocks noGrp="1"/>
          </p:cNvSpPr>
          <p:nvPr>
            <p:ph type="body" idx="1"/>
          </p:nvPr>
        </p:nvSpPr>
        <p:spPr>
          <a:xfrm>
            <a:off x="2148840" y="8534421"/>
            <a:ext cx="38679120" cy="24138469"/>
          </a:xfrm>
          <a:prstGeom prst="rect">
            <a:avLst/>
          </a:prstGeom>
        </p:spPr>
        <p:txBody>
          <a:bodyPr vert="horz" lIns="500855" tIns="250428" rIns="500855" bIns="25042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48840" y="33900552"/>
            <a:ext cx="10027920" cy="1947333"/>
          </a:xfrm>
          <a:prstGeom prst="rect">
            <a:avLst/>
          </a:prstGeom>
        </p:spPr>
        <p:txBody>
          <a:bodyPr vert="horz" lIns="500855" tIns="250428" rIns="500855" bIns="250428" rtlCol="0" anchor="ctr"/>
          <a:lstStyle>
            <a:lvl1pPr algn="l">
              <a:defRPr sz="5539">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14683740" y="33900552"/>
            <a:ext cx="13609320" cy="1947333"/>
          </a:xfrm>
          <a:prstGeom prst="rect">
            <a:avLst/>
          </a:prstGeom>
        </p:spPr>
        <p:txBody>
          <a:bodyPr vert="horz" lIns="500855" tIns="250428" rIns="500855" bIns="250428" rtlCol="0" anchor="ctr"/>
          <a:lstStyle>
            <a:lvl1pPr algn="ctr">
              <a:defRPr sz="5539">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800040" y="33900552"/>
            <a:ext cx="10027920" cy="1947333"/>
          </a:xfrm>
          <a:prstGeom prst="rect">
            <a:avLst/>
          </a:prstGeom>
        </p:spPr>
        <p:txBody>
          <a:bodyPr vert="horz" lIns="500855" tIns="250428" rIns="500855" bIns="250428" rtlCol="0" anchor="ctr"/>
          <a:lstStyle>
            <a:lvl1pPr algn="r">
              <a:defRPr sz="5539">
                <a:solidFill>
                  <a:schemeClr val="tx1">
                    <a:tint val="75000"/>
                  </a:schemeClr>
                </a:solidFill>
              </a:defRPr>
            </a:lvl1pPr>
          </a:lstStyle>
          <a:p>
            <a:fld id="{1E2B1309-A9D8-4C66-99C6-860A28674D7E}" type="slidenum">
              <a:rPr lang="en-US" smtClean="0"/>
              <a:pPr/>
              <a:t>‹#›</a:t>
            </a:fld>
            <a:endParaRPr lang="en-US"/>
          </a:p>
        </p:txBody>
      </p:sp>
    </p:spTree>
    <p:extLst>
      <p:ext uri="{BB962C8B-B14F-4D97-AF65-F5344CB8AC3E}">
        <p14:creationId xmlns:p14="http://schemas.microsoft.com/office/powerpoint/2010/main" val="4173645742"/>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txStyles>
    <p:titleStyle>
      <a:lvl1pPr algn="ctr" defTabSz="4203423" rtl="0" eaLnBrk="1" latinLnBrk="0" hangingPunct="1">
        <a:spcBef>
          <a:spcPct val="0"/>
        </a:spcBef>
        <a:buNone/>
        <a:defRPr sz="20225" kern="1200">
          <a:solidFill>
            <a:schemeClr val="tx1"/>
          </a:solidFill>
          <a:latin typeface="+mj-lt"/>
          <a:ea typeface="+mj-ea"/>
          <a:cs typeface="+mj-cs"/>
        </a:defRPr>
      </a:lvl1pPr>
    </p:titleStyle>
    <p:bodyStyle>
      <a:lvl1pPr marL="1576286" indent="-1576286" algn="l" defTabSz="4203423" rtl="0" eaLnBrk="1" latinLnBrk="0" hangingPunct="1">
        <a:spcBef>
          <a:spcPct val="20000"/>
        </a:spcBef>
        <a:buFont typeface="Arial" panose="020B0604020202020204" pitchFamily="34" charset="0"/>
        <a:buChar char="•"/>
        <a:defRPr sz="14771" kern="1200">
          <a:solidFill>
            <a:schemeClr val="tx1"/>
          </a:solidFill>
          <a:latin typeface="+mn-lt"/>
          <a:ea typeface="+mn-ea"/>
          <a:cs typeface="+mn-cs"/>
        </a:defRPr>
      </a:lvl1pPr>
      <a:lvl2pPr marL="3415286" indent="-1313574" algn="l" defTabSz="4203423" rtl="0" eaLnBrk="1" latinLnBrk="0" hangingPunct="1">
        <a:spcBef>
          <a:spcPct val="20000"/>
        </a:spcBef>
        <a:buFont typeface="Arial" panose="020B0604020202020204" pitchFamily="34" charset="0"/>
        <a:buChar char="–"/>
        <a:defRPr sz="12923" kern="1200">
          <a:solidFill>
            <a:schemeClr val="tx1"/>
          </a:solidFill>
          <a:latin typeface="+mn-lt"/>
          <a:ea typeface="+mn-ea"/>
          <a:cs typeface="+mn-cs"/>
        </a:defRPr>
      </a:lvl2pPr>
      <a:lvl3pPr marL="5254276" indent="-1050858" algn="l" defTabSz="4203423" rtl="0" eaLnBrk="1" latinLnBrk="0" hangingPunct="1">
        <a:spcBef>
          <a:spcPct val="20000"/>
        </a:spcBef>
        <a:buFont typeface="Arial" panose="020B0604020202020204" pitchFamily="34" charset="0"/>
        <a:buChar char="•"/>
        <a:defRPr sz="11079" kern="1200">
          <a:solidFill>
            <a:schemeClr val="tx1"/>
          </a:solidFill>
          <a:latin typeface="+mn-lt"/>
          <a:ea typeface="+mn-ea"/>
          <a:cs typeface="+mn-cs"/>
        </a:defRPr>
      </a:lvl3pPr>
      <a:lvl4pPr marL="7355992" indent="-1050858" algn="l" defTabSz="4203423"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4pPr>
      <a:lvl5pPr marL="9457704" indent="-1050858" algn="l" defTabSz="4203423"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5pPr>
      <a:lvl6pPr marL="11559415" indent="-1050858" algn="l" defTabSz="4203423"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6pPr>
      <a:lvl7pPr marL="13661127" indent="-1050858" algn="l" defTabSz="4203423"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7pPr>
      <a:lvl8pPr marL="15762837" indent="-1050858" algn="l" defTabSz="4203423"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8pPr>
      <a:lvl9pPr marL="17864554" indent="-1050858" algn="l" defTabSz="4203423" rtl="0" eaLnBrk="1" latinLnBrk="0" hangingPunct="1">
        <a:spcBef>
          <a:spcPct val="20000"/>
        </a:spcBef>
        <a:buFont typeface="Arial" panose="020B0604020202020204" pitchFamily="34" charset="0"/>
        <a:buChar char="•"/>
        <a:defRPr sz="9232" kern="1200">
          <a:solidFill>
            <a:schemeClr val="tx1"/>
          </a:solidFill>
          <a:latin typeface="+mn-lt"/>
          <a:ea typeface="+mn-ea"/>
          <a:cs typeface="+mn-cs"/>
        </a:defRPr>
      </a:lvl9pPr>
    </p:bodyStyle>
    <p:otherStyle>
      <a:defPPr>
        <a:defRPr lang="en-US"/>
      </a:defPPr>
      <a:lvl1pPr marL="0" algn="l" defTabSz="4203423" rtl="0" eaLnBrk="1" latinLnBrk="0" hangingPunct="1">
        <a:defRPr sz="8308" kern="1200">
          <a:solidFill>
            <a:schemeClr val="tx1"/>
          </a:solidFill>
          <a:latin typeface="+mn-lt"/>
          <a:ea typeface="+mn-ea"/>
          <a:cs typeface="+mn-cs"/>
        </a:defRPr>
      </a:lvl1pPr>
      <a:lvl2pPr marL="2101711" algn="l" defTabSz="4203423" rtl="0" eaLnBrk="1" latinLnBrk="0" hangingPunct="1">
        <a:defRPr sz="8308" kern="1200">
          <a:solidFill>
            <a:schemeClr val="tx1"/>
          </a:solidFill>
          <a:latin typeface="+mn-lt"/>
          <a:ea typeface="+mn-ea"/>
          <a:cs typeface="+mn-cs"/>
        </a:defRPr>
      </a:lvl2pPr>
      <a:lvl3pPr marL="4203423" algn="l" defTabSz="4203423" rtl="0" eaLnBrk="1" latinLnBrk="0" hangingPunct="1">
        <a:defRPr sz="8308" kern="1200">
          <a:solidFill>
            <a:schemeClr val="tx1"/>
          </a:solidFill>
          <a:latin typeface="+mn-lt"/>
          <a:ea typeface="+mn-ea"/>
          <a:cs typeface="+mn-cs"/>
        </a:defRPr>
      </a:lvl3pPr>
      <a:lvl4pPr marL="6305134" algn="l" defTabSz="4203423" rtl="0" eaLnBrk="1" latinLnBrk="0" hangingPunct="1">
        <a:defRPr sz="8308" kern="1200">
          <a:solidFill>
            <a:schemeClr val="tx1"/>
          </a:solidFill>
          <a:latin typeface="+mn-lt"/>
          <a:ea typeface="+mn-ea"/>
          <a:cs typeface="+mn-cs"/>
        </a:defRPr>
      </a:lvl4pPr>
      <a:lvl5pPr marL="8406850" algn="l" defTabSz="4203423" rtl="0" eaLnBrk="1" latinLnBrk="0" hangingPunct="1">
        <a:defRPr sz="8308" kern="1200">
          <a:solidFill>
            <a:schemeClr val="tx1"/>
          </a:solidFill>
          <a:latin typeface="+mn-lt"/>
          <a:ea typeface="+mn-ea"/>
          <a:cs typeface="+mn-cs"/>
        </a:defRPr>
      </a:lvl5pPr>
      <a:lvl6pPr marL="10508557" algn="l" defTabSz="4203423" rtl="0" eaLnBrk="1" latinLnBrk="0" hangingPunct="1">
        <a:defRPr sz="8308" kern="1200">
          <a:solidFill>
            <a:schemeClr val="tx1"/>
          </a:solidFill>
          <a:latin typeface="+mn-lt"/>
          <a:ea typeface="+mn-ea"/>
          <a:cs typeface="+mn-cs"/>
        </a:defRPr>
      </a:lvl6pPr>
      <a:lvl7pPr marL="12610269" algn="l" defTabSz="4203423" rtl="0" eaLnBrk="1" latinLnBrk="0" hangingPunct="1">
        <a:defRPr sz="8308" kern="1200">
          <a:solidFill>
            <a:schemeClr val="tx1"/>
          </a:solidFill>
          <a:latin typeface="+mn-lt"/>
          <a:ea typeface="+mn-ea"/>
          <a:cs typeface="+mn-cs"/>
        </a:defRPr>
      </a:lvl7pPr>
      <a:lvl8pPr marL="14711980" algn="l" defTabSz="4203423" rtl="0" eaLnBrk="1" latinLnBrk="0" hangingPunct="1">
        <a:defRPr sz="8308" kern="1200">
          <a:solidFill>
            <a:schemeClr val="tx1"/>
          </a:solidFill>
          <a:latin typeface="+mn-lt"/>
          <a:ea typeface="+mn-ea"/>
          <a:cs typeface="+mn-cs"/>
        </a:defRPr>
      </a:lvl8pPr>
      <a:lvl9pPr marL="16813691" algn="l" defTabSz="4203423" rtl="0" eaLnBrk="1" latinLnBrk="0" hangingPunct="1">
        <a:defRPr sz="830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24.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49"/>
          <p:cNvSpPr/>
          <p:nvPr/>
        </p:nvSpPr>
        <p:spPr>
          <a:xfrm>
            <a:off x="10744199" y="457200"/>
            <a:ext cx="31117495" cy="46190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buNone/>
            </a:pPr>
            <a:r>
              <a:rPr lang="en-US" sz="8800" dirty="0">
                <a:solidFill>
                  <a:prstClr val="white"/>
                </a:solidFill>
                <a:latin typeface="+mj-lt"/>
                <a:ea typeface="Arial" charset="0"/>
                <a:cs typeface="Times New Roman" panose="02020603050405020304" pitchFamily="18" charset="0"/>
              </a:rPr>
              <a:t>A Novel Generalization between Verbal Judgments and </a:t>
            </a:r>
          </a:p>
          <a:p>
            <a:pPr lvl="0" algn="ctr">
              <a:buNone/>
            </a:pPr>
            <a:r>
              <a:rPr lang="en-US" sz="8800" dirty="0">
                <a:solidFill>
                  <a:prstClr val="white"/>
                </a:solidFill>
                <a:latin typeface="+mj-lt"/>
                <a:ea typeface="Arial" charset="0"/>
                <a:cs typeface="Times New Roman" panose="02020603050405020304" pitchFamily="18" charset="0"/>
              </a:rPr>
              <a:t>Perceptual Discrimination of 3D Space</a:t>
            </a:r>
          </a:p>
          <a:p>
            <a:pPr lvl="0" algn="ctr">
              <a:buNone/>
            </a:pPr>
            <a:r>
              <a:rPr lang="en-US" sz="4800" dirty="0">
                <a:solidFill>
                  <a:prstClr val="white"/>
                </a:solidFill>
                <a:latin typeface="+mj-lt"/>
                <a:ea typeface="Arial" charset="0"/>
                <a:cs typeface="Times New Roman" panose="02020603050405020304" pitchFamily="18" charset="0"/>
              </a:rPr>
              <a:t>Prachi Mahableshwarkar, John Philbeck, and Dwight Kravitz</a:t>
            </a:r>
          </a:p>
          <a:p>
            <a:pPr lvl="0" algn="ctr">
              <a:buNone/>
            </a:pPr>
            <a:r>
              <a:rPr lang="en-US" sz="4800" dirty="0">
                <a:solidFill>
                  <a:prstClr val="white"/>
                </a:solidFill>
                <a:latin typeface="+mj-lt"/>
                <a:ea typeface="Arial" charset="0"/>
                <a:cs typeface="Times New Roman" panose="02020603050405020304" pitchFamily="18" charset="0"/>
              </a:rPr>
              <a:t>Department of Psychological and Brain Sciences, The George Washington University</a:t>
            </a:r>
          </a:p>
        </p:txBody>
      </p:sp>
      <p:sp>
        <p:nvSpPr>
          <p:cNvPr id="29" name="TextBox 28">
            <a:extLst>
              <a:ext uri="{FF2B5EF4-FFF2-40B4-BE49-F238E27FC236}">
                <a16:creationId xmlns:a16="http://schemas.microsoft.com/office/drawing/2014/main" id="{CDC697D5-0339-1F49-B943-12592B59343E}"/>
              </a:ext>
            </a:extLst>
          </p:cNvPr>
          <p:cNvSpPr txBox="1"/>
          <p:nvPr/>
        </p:nvSpPr>
        <p:spPr>
          <a:xfrm>
            <a:off x="375882" y="5789410"/>
            <a:ext cx="13416318" cy="5780044"/>
          </a:xfrm>
          <a:prstGeom prst="rect">
            <a:avLst/>
          </a:prstGeom>
          <a:solidFill>
            <a:schemeClr val="bg1">
              <a:lumMod val="85000"/>
            </a:schemeClr>
          </a:solidFill>
        </p:spPr>
        <p:txBody>
          <a:bodyPr wrap="square" rtlCol="0">
            <a:spAutoFit/>
          </a:bodyPr>
          <a:lstStyle/>
          <a:p>
            <a:pPr>
              <a:buNone/>
            </a:pPr>
            <a:r>
              <a:rPr lang="en-US" sz="6000" b="1" dirty="0">
                <a:latin typeface="+mn-lt"/>
                <a:cs typeface="Arial" panose="020B0604020202020204" pitchFamily="34" charset="0"/>
              </a:rPr>
              <a:t>Introduction</a:t>
            </a:r>
            <a:endParaRPr lang="en-US" sz="3600" b="1" dirty="0">
              <a:latin typeface="+mn-lt"/>
              <a:cs typeface="Arial" panose="020B0604020202020204" pitchFamily="34" charset="0"/>
            </a:endParaRPr>
          </a:p>
          <a:p>
            <a:pPr marL="571500" indent="-571500"/>
            <a:r>
              <a:rPr lang="en-US" sz="3600" dirty="0">
                <a:latin typeface="+mn-lt"/>
                <a:cs typeface="Arial" panose="020B0604020202020204" pitchFamily="34" charset="0"/>
              </a:rPr>
              <a:t>Based on prior work in this field, we hypothesize that human visual distance perception in pictured scenes optimally integrates visual distance cues with temporal processing differences.</a:t>
            </a:r>
          </a:p>
          <a:p>
            <a:pPr marL="571500" indent="-571500"/>
            <a:r>
              <a:rPr lang="en-US" sz="3600" dirty="0">
                <a:latin typeface="+mn-lt"/>
                <a:cs typeface="Arial" panose="020B0604020202020204" pitchFamily="34" charset="0"/>
              </a:rPr>
              <a:t>Crowd-sourced data collection is leveraged  to understand spatial perception within pictured scenes.</a:t>
            </a:r>
          </a:p>
          <a:p>
            <a:pPr marL="571500" indent="-571500"/>
            <a:r>
              <a:rPr lang="en-US" sz="3600" dirty="0">
                <a:latin typeface="+mn-lt"/>
                <a:cs typeface="Arial" panose="020B0604020202020204" pitchFamily="34" charset="0"/>
              </a:rPr>
              <a:t>We use two matched tasks focusing on depth perception (discrimination, verbal report) and quantify their shared variance across a large set of images</a:t>
            </a:r>
          </a:p>
        </p:txBody>
      </p:sp>
      <p:pic>
        <p:nvPicPr>
          <p:cNvPr id="15" name="Picture 14">
            <a:extLst>
              <a:ext uri="{FF2B5EF4-FFF2-40B4-BE49-F238E27FC236}">
                <a16:creationId xmlns:a16="http://schemas.microsoft.com/office/drawing/2014/main" id="{24E507B1-E238-1656-511D-9357E03C6184}"/>
              </a:ext>
            </a:extLst>
          </p:cNvPr>
          <p:cNvPicPr>
            <a:picLocks noChangeAspect="1"/>
          </p:cNvPicPr>
          <p:nvPr/>
        </p:nvPicPr>
        <p:blipFill>
          <a:blip r:embed="rId3"/>
          <a:stretch>
            <a:fillRect/>
          </a:stretch>
        </p:blipFill>
        <p:spPr>
          <a:xfrm>
            <a:off x="21884069" y="20284783"/>
            <a:ext cx="10953015" cy="9565075"/>
          </a:xfrm>
          <a:prstGeom prst="rect">
            <a:avLst/>
          </a:prstGeom>
        </p:spPr>
      </p:pic>
      <p:sp>
        <p:nvSpPr>
          <p:cNvPr id="89" name="TextBox 88">
            <a:extLst>
              <a:ext uri="{FF2B5EF4-FFF2-40B4-BE49-F238E27FC236}">
                <a16:creationId xmlns:a16="http://schemas.microsoft.com/office/drawing/2014/main" id="{2C808ABF-7D05-6601-A8B8-7C7DA6D7F1D6}"/>
              </a:ext>
            </a:extLst>
          </p:cNvPr>
          <p:cNvSpPr txBox="1"/>
          <p:nvPr/>
        </p:nvSpPr>
        <p:spPr>
          <a:xfrm>
            <a:off x="375882" y="11811000"/>
            <a:ext cx="13416318" cy="5669244"/>
          </a:xfrm>
          <a:prstGeom prst="rect">
            <a:avLst/>
          </a:prstGeom>
          <a:solidFill>
            <a:schemeClr val="bg1">
              <a:lumMod val="85000"/>
            </a:schemeClr>
          </a:solidFill>
        </p:spPr>
        <p:txBody>
          <a:bodyPr wrap="square" rtlCol="0">
            <a:spAutoFit/>
          </a:bodyPr>
          <a:lstStyle/>
          <a:p>
            <a:pPr>
              <a:buNone/>
            </a:pPr>
            <a:r>
              <a:rPr lang="en-US" sz="6000" b="1" dirty="0">
                <a:latin typeface="+mn-lt"/>
                <a:cs typeface="Arial" panose="020B0604020202020204" pitchFamily="34" charset="0"/>
              </a:rPr>
              <a:t>Stimuli</a:t>
            </a:r>
          </a:p>
          <a:p>
            <a:pPr>
              <a:buNone/>
            </a:pPr>
            <a:endParaRPr lang="en-US" sz="3600" dirty="0">
              <a:latin typeface="+mn-lt"/>
              <a:cs typeface="Arial" panose="020B0604020202020204" pitchFamily="34" charset="0"/>
            </a:endParaRPr>
          </a:p>
          <a:p>
            <a:pPr marL="571500" indent="-571500"/>
            <a:endParaRPr lang="en-US" sz="3600" dirty="0">
              <a:latin typeface="+mn-lt"/>
              <a:cs typeface="Arial" panose="020B0604020202020204" pitchFamily="34" charset="0"/>
            </a:endParaRPr>
          </a:p>
          <a:p>
            <a:pPr marL="571500" indent="-571500"/>
            <a:endParaRPr lang="en-US" sz="3600" dirty="0">
              <a:latin typeface="+mn-lt"/>
              <a:cs typeface="Arial" panose="020B0604020202020204" pitchFamily="34" charset="0"/>
            </a:endParaRPr>
          </a:p>
          <a:p>
            <a:pPr marL="571500" indent="-571500"/>
            <a:endParaRPr lang="en-US" sz="3600" dirty="0">
              <a:latin typeface="+mn-lt"/>
              <a:cs typeface="Arial" panose="020B0604020202020204" pitchFamily="34" charset="0"/>
            </a:endParaRPr>
          </a:p>
          <a:p>
            <a:pPr marL="571500" indent="-571500"/>
            <a:endParaRPr lang="en-US" sz="3600" dirty="0">
              <a:latin typeface="+mn-lt"/>
              <a:cs typeface="Arial" panose="020B0604020202020204" pitchFamily="34" charset="0"/>
            </a:endParaRPr>
          </a:p>
          <a:p>
            <a:pPr marL="571500" indent="-571500"/>
            <a:endParaRPr lang="en-US" sz="3600" dirty="0">
              <a:latin typeface="+mn-lt"/>
              <a:cs typeface="Arial" panose="020B0604020202020204" pitchFamily="34" charset="0"/>
            </a:endParaRPr>
          </a:p>
          <a:p>
            <a:pPr marL="571500" indent="-571500"/>
            <a:endParaRPr lang="en-US" sz="3600" dirty="0">
              <a:latin typeface="+mn-lt"/>
              <a:cs typeface="Arial" panose="020B0604020202020204" pitchFamily="34" charset="0"/>
            </a:endParaRPr>
          </a:p>
        </p:txBody>
      </p:sp>
      <p:sp>
        <p:nvSpPr>
          <p:cNvPr id="17" name="TextBox 16">
            <a:extLst>
              <a:ext uri="{FF2B5EF4-FFF2-40B4-BE49-F238E27FC236}">
                <a16:creationId xmlns:a16="http://schemas.microsoft.com/office/drawing/2014/main" id="{B879F127-6F13-7C58-5A52-AA2F74114BA2}"/>
              </a:ext>
            </a:extLst>
          </p:cNvPr>
          <p:cNvSpPr txBox="1"/>
          <p:nvPr/>
        </p:nvSpPr>
        <p:spPr>
          <a:xfrm>
            <a:off x="549107" y="12891168"/>
            <a:ext cx="9204493" cy="4081117"/>
          </a:xfrm>
          <a:prstGeom prst="rect">
            <a:avLst/>
          </a:prstGeom>
          <a:noFill/>
        </p:spPr>
        <p:txBody>
          <a:bodyPr wrap="square" rtlCol="0">
            <a:spAutoFit/>
          </a:bodyPr>
          <a:lstStyle/>
          <a:p>
            <a:pPr marL="571500" indent="-571500"/>
            <a:r>
              <a:rPr lang="en-US" sz="3600" dirty="0">
                <a:latin typeface="+mn-lt"/>
                <a:cs typeface="Arial" panose="020B0604020202020204" pitchFamily="34" charset="0"/>
              </a:rPr>
              <a:t>All images in the dataset were taken with the Kinectv2 sensors, so the “ground truth” distance of each target was extracted from the depth array for each image in the SUN-RGBD dataset (Fig 1). </a:t>
            </a:r>
          </a:p>
          <a:p>
            <a:pPr marL="571500" indent="-571500"/>
            <a:r>
              <a:rPr lang="en-US" sz="3600" dirty="0">
                <a:latin typeface="+mn-lt"/>
                <a:cs typeface="Arial" panose="020B0604020202020204" pitchFamily="34" charset="0"/>
              </a:rPr>
              <a:t>All scenes are indoor and of diverse categories</a:t>
            </a:r>
          </a:p>
        </p:txBody>
      </p:sp>
      <p:pic>
        <p:nvPicPr>
          <p:cNvPr id="1026" name="Picture 2">
            <a:extLst>
              <a:ext uri="{FF2B5EF4-FFF2-40B4-BE49-F238E27FC236}">
                <a16:creationId xmlns:a16="http://schemas.microsoft.com/office/drawing/2014/main" id="{61ABA658-626E-A859-DFD6-6F75E29F9A1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9458"/>
          <a:stretch/>
        </p:blipFill>
        <p:spPr bwMode="auto">
          <a:xfrm>
            <a:off x="14280646" y="6781800"/>
            <a:ext cx="11468986" cy="5059026"/>
          </a:xfrm>
          <a:prstGeom prst="rect">
            <a:avLst/>
          </a:prstGeom>
          <a:noFill/>
          <a:extLst>
            <a:ext uri="{909E8E84-426E-40DD-AFC4-6F175D3DCCD1}">
              <a14:hiddenFill xmlns:a14="http://schemas.microsoft.com/office/drawing/2010/main">
                <a:solidFill>
                  <a:srgbClr val="FFFFFF"/>
                </a:solidFill>
              </a14:hiddenFill>
            </a:ext>
          </a:extLst>
        </p:spPr>
      </p:pic>
      <p:sp>
        <p:nvSpPr>
          <p:cNvPr id="92" name="TextBox 91">
            <a:extLst>
              <a:ext uri="{FF2B5EF4-FFF2-40B4-BE49-F238E27FC236}">
                <a16:creationId xmlns:a16="http://schemas.microsoft.com/office/drawing/2014/main" id="{F5310AD7-6F98-7A0C-BDD3-ADC144443164}"/>
              </a:ext>
            </a:extLst>
          </p:cNvPr>
          <p:cNvSpPr txBox="1"/>
          <p:nvPr/>
        </p:nvSpPr>
        <p:spPr>
          <a:xfrm>
            <a:off x="26163486" y="6827913"/>
            <a:ext cx="16460292" cy="4413516"/>
          </a:xfrm>
          <a:prstGeom prst="rect">
            <a:avLst/>
          </a:prstGeom>
          <a:noFill/>
        </p:spPr>
        <p:txBody>
          <a:bodyPr wrap="square" rtlCol="0">
            <a:spAutoFit/>
          </a:bodyPr>
          <a:lstStyle/>
          <a:p>
            <a:pPr>
              <a:buNone/>
            </a:pPr>
            <a:r>
              <a:rPr lang="en-US" sz="3600" u="sng" dirty="0">
                <a:latin typeface="+mn-lt"/>
                <a:cs typeface="Arial" panose="020B0604020202020204" pitchFamily="34" charset="0"/>
              </a:rPr>
              <a:t>PARADIGM</a:t>
            </a:r>
            <a:r>
              <a:rPr lang="en-US" sz="3600" dirty="0">
                <a:latin typeface="+mn-lt"/>
                <a:cs typeface="Arial" panose="020B0604020202020204" pitchFamily="34" charset="0"/>
              </a:rPr>
              <a:t>: Participants viewed 192 images with targets at variable distances (1m – 5m) and made egocentric distance estimations (Fig 3). </a:t>
            </a:r>
            <a:endParaRPr lang="en-US" sz="3600" u="sng" dirty="0">
              <a:latin typeface="+mn-lt"/>
              <a:cs typeface="Arial" panose="020B0604020202020204" pitchFamily="34" charset="0"/>
            </a:endParaRPr>
          </a:p>
          <a:p>
            <a:pPr>
              <a:buNone/>
            </a:pPr>
            <a:r>
              <a:rPr lang="en-US" sz="3600" u="sng" dirty="0">
                <a:latin typeface="+mn-lt"/>
                <a:cs typeface="Arial" panose="020B0604020202020204" pitchFamily="34" charset="0"/>
              </a:rPr>
              <a:t>RESULTS</a:t>
            </a:r>
            <a:r>
              <a:rPr lang="en-US" sz="3600" dirty="0">
                <a:latin typeface="+mn-lt"/>
                <a:cs typeface="Arial" panose="020B0604020202020204" pitchFamily="34" charset="0"/>
              </a:rPr>
              <a:t> </a:t>
            </a:r>
          </a:p>
          <a:p>
            <a:pPr marL="571500" indent="-571500"/>
            <a:r>
              <a:rPr lang="en-US" sz="3600" dirty="0">
                <a:latin typeface="+mn-lt"/>
                <a:cs typeface="Arial" panose="020B0604020202020204" pitchFamily="34" charset="0"/>
              </a:rPr>
              <a:t>Distance estimates to individual scenes showed increasing sensitivity to distance with longer viewing durations (F = 15.32, p &lt; 10^-9) (Fig 4A, B). </a:t>
            </a:r>
          </a:p>
          <a:p>
            <a:pPr marL="571500" indent="-571500"/>
            <a:r>
              <a:rPr lang="en-US" sz="3600" dirty="0">
                <a:latin typeface="+mn-lt"/>
                <a:cs typeface="Arial" panose="020B0604020202020204" pitchFamily="34" charset="0"/>
              </a:rPr>
              <a:t>Participants underestimate distance, but there is strong systematicity in responses </a:t>
            </a:r>
          </a:p>
          <a:p>
            <a:pPr marL="571500" indent="-571500"/>
            <a:endParaRPr lang="en-US" sz="3600" dirty="0">
              <a:latin typeface="+mn-lt"/>
              <a:cs typeface="Arial" panose="020B0604020202020204" pitchFamily="34" charset="0"/>
            </a:endParaRPr>
          </a:p>
        </p:txBody>
      </p:sp>
      <p:pic>
        <p:nvPicPr>
          <p:cNvPr id="11" name="Picture 10">
            <a:extLst>
              <a:ext uri="{FF2B5EF4-FFF2-40B4-BE49-F238E27FC236}">
                <a16:creationId xmlns:a16="http://schemas.microsoft.com/office/drawing/2014/main" id="{4774B126-8963-4391-FDE9-3CD5081BB55F}"/>
              </a:ext>
            </a:extLst>
          </p:cNvPr>
          <p:cNvPicPr>
            <a:picLocks noChangeAspect="1"/>
          </p:cNvPicPr>
          <p:nvPr/>
        </p:nvPicPr>
        <p:blipFill>
          <a:blip r:embed="rId5"/>
          <a:stretch>
            <a:fillRect/>
          </a:stretch>
        </p:blipFill>
        <p:spPr>
          <a:xfrm>
            <a:off x="26163486" y="10735407"/>
            <a:ext cx="7989341" cy="7490008"/>
          </a:xfrm>
          <a:prstGeom prst="rect">
            <a:avLst/>
          </a:prstGeom>
        </p:spPr>
      </p:pic>
      <p:pic>
        <p:nvPicPr>
          <p:cNvPr id="12" name="Picture 11">
            <a:extLst>
              <a:ext uri="{FF2B5EF4-FFF2-40B4-BE49-F238E27FC236}">
                <a16:creationId xmlns:a16="http://schemas.microsoft.com/office/drawing/2014/main" id="{BA84C9B9-E925-F994-3B1B-2D7274DE62DB}"/>
              </a:ext>
            </a:extLst>
          </p:cNvPr>
          <p:cNvPicPr>
            <a:picLocks noChangeAspect="1"/>
          </p:cNvPicPr>
          <p:nvPr/>
        </p:nvPicPr>
        <p:blipFill>
          <a:blip r:embed="rId6"/>
          <a:stretch>
            <a:fillRect/>
          </a:stretch>
        </p:blipFill>
        <p:spPr>
          <a:xfrm>
            <a:off x="34377859" y="10763810"/>
            <a:ext cx="7989341" cy="7461605"/>
          </a:xfrm>
          <a:prstGeom prst="rect">
            <a:avLst/>
          </a:prstGeom>
        </p:spPr>
      </p:pic>
      <p:pic>
        <p:nvPicPr>
          <p:cNvPr id="1028" name="Picture 4">
            <a:extLst>
              <a:ext uri="{FF2B5EF4-FFF2-40B4-BE49-F238E27FC236}">
                <a16:creationId xmlns:a16="http://schemas.microsoft.com/office/drawing/2014/main" id="{12012A32-08D0-E553-7090-C0957E470BF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4412899" y="13756051"/>
            <a:ext cx="4531949" cy="4531949"/>
          </a:xfrm>
          <a:prstGeom prst="rect">
            <a:avLst/>
          </a:prstGeom>
          <a:noFill/>
          <a:ln w="28575">
            <a:solidFill>
              <a:srgbClr val="00FA00"/>
            </a:solidFill>
          </a:ln>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D1728B98-EF2C-100F-72F7-0418EA58CD57}"/>
              </a:ext>
            </a:extLst>
          </p:cNvPr>
          <p:cNvPicPr>
            <a:picLocks noChangeAspect="1"/>
          </p:cNvPicPr>
          <p:nvPr/>
        </p:nvPicPr>
        <p:blipFill>
          <a:blip r:embed="rId8"/>
          <a:stretch>
            <a:fillRect/>
          </a:stretch>
        </p:blipFill>
        <p:spPr>
          <a:xfrm>
            <a:off x="477476" y="26993206"/>
            <a:ext cx="20248924" cy="9035898"/>
          </a:xfrm>
          <a:prstGeom prst="rect">
            <a:avLst/>
          </a:prstGeom>
        </p:spPr>
      </p:pic>
      <p:sp>
        <p:nvSpPr>
          <p:cNvPr id="112" name="TextBox 111">
            <a:extLst>
              <a:ext uri="{FF2B5EF4-FFF2-40B4-BE49-F238E27FC236}">
                <a16:creationId xmlns:a16="http://schemas.microsoft.com/office/drawing/2014/main" id="{A88AF319-6182-A4D1-51D8-E8BDAB214F47}"/>
              </a:ext>
            </a:extLst>
          </p:cNvPr>
          <p:cNvSpPr txBox="1"/>
          <p:nvPr/>
        </p:nvSpPr>
        <p:spPr>
          <a:xfrm>
            <a:off x="21640800" y="32575851"/>
            <a:ext cx="13856915" cy="3453253"/>
          </a:xfrm>
          <a:prstGeom prst="rect">
            <a:avLst/>
          </a:prstGeom>
          <a:solidFill>
            <a:schemeClr val="bg1">
              <a:lumMod val="85000"/>
            </a:schemeClr>
          </a:solidFill>
        </p:spPr>
        <p:txBody>
          <a:bodyPr wrap="square" rtlCol="0">
            <a:spAutoFit/>
          </a:bodyPr>
          <a:lstStyle/>
          <a:p>
            <a:pPr>
              <a:buNone/>
            </a:pPr>
            <a:r>
              <a:rPr lang="en-US" sz="6000" b="1" dirty="0">
                <a:latin typeface="+mn-lt"/>
                <a:cs typeface="Arial" panose="020B0604020202020204" pitchFamily="34" charset="0"/>
              </a:rPr>
              <a:t>Conclusion</a:t>
            </a:r>
          </a:p>
          <a:p>
            <a:pPr>
              <a:buNone/>
            </a:pPr>
            <a:endParaRPr lang="en-US" sz="6000" b="1" dirty="0">
              <a:latin typeface="+mn-lt"/>
              <a:cs typeface="Arial" panose="020B0604020202020204" pitchFamily="34" charset="0"/>
            </a:endParaRPr>
          </a:p>
          <a:p>
            <a:pPr>
              <a:buNone/>
            </a:pPr>
            <a:endParaRPr lang="en-US" sz="3600" b="1" dirty="0">
              <a:latin typeface="+mn-lt"/>
              <a:cs typeface="Arial" panose="020B0604020202020204" pitchFamily="34" charset="0"/>
            </a:endParaRPr>
          </a:p>
          <a:p>
            <a:pPr marL="571500" indent="-571500"/>
            <a:endParaRPr lang="en-US" sz="3600" dirty="0">
              <a:latin typeface="+mn-lt"/>
              <a:cs typeface="Arial" panose="020B0604020202020204" pitchFamily="34" charset="0"/>
            </a:endParaRPr>
          </a:p>
        </p:txBody>
      </p:sp>
      <p:sp>
        <p:nvSpPr>
          <p:cNvPr id="93" name="TextBox 92">
            <a:extLst>
              <a:ext uri="{FF2B5EF4-FFF2-40B4-BE49-F238E27FC236}">
                <a16:creationId xmlns:a16="http://schemas.microsoft.com/office/drawing/2014/main" id="{54832557-95DE-CBEB-A70F-2CF790D6C416}"/>
              </a:ext>
            </a:extLst>
          </p:cNvPr>
          <p:cNvSpPr txBox="1"/>
          <p:nvPr/>
        </p:nvSpPr>
        <p:spPr>
          <a:xfrm>
            <a:off x="14280645" y="12124039"/>
            <a:ext cx="11867613" cy="2806922"/>
          </a:xfrm>
          <a:prstGeom prst="rect">
            <a:avLst/>
          </a:prstGeom>
          <a:noFill/>
        </p:spPr>
        <p:txBody>
          <a:bodyPr wrap="square" rtlCol="0">
            <a:spAutoFit/>
          </a:bodyPr>
          <a:lstStyle/>
          <a:p>
            <a:pPr marL="571500" indent="-571500"/>
            <a:r>
              <a:rPr lang="en-US" sz="3000" dirty="0">
                <a:latin typeface="+mn-lt"/>
                <a:cs typeface="Arial" panose="020B0604020202020204" pitchFamily="34" charset="0"/>
              </a:rPr>
              <a:t>When the effect of the actual distance was regressed out, significant and consistent residuals for each scene replicated across durations (R2 ~ .56, p ~ 10^-35), despite no participant overlap (Fig 5A, B).</a:t>
            </a:r>
          </a:p>
          <a:p>
            <a:pPr marL="571500" indent="-571500"/>
            <a:endParaRPr lang="en-US" sz="3600" dirty="0">
              <a:latin typeface="+mn-lt"/>
              <a:cs typeface="Arial" panose="020B0604020202020204" pitchFamily="34" charset="0"/>
            </a:endParaRPr>
          </a:p>
          <a:p>
            <a:pPr marL="571500" indent="-571500"/>
            <a:endParaRPr lang="en-US" sz="3600" dirty="0">
              <a:latin typeface="+mn-lt"/>
              <a:cs typeface="Arial" panose="020B0604020202020204" pitchFamily="34" charset="0"/>
            </a:endParaRPr>
          </a:p>
        </p:txBody>
      </p:sp>
      <p:pic>
        <p:nvPicPr>
          <p:cNvPr id="1032" name="Picture 8">
            <a:extLst>
              <a:ext uri="{FF2B5EF4-FFF2-40B4-BE49-F238E27FC236}">
                <a16:creationId xmlns:a16="http://schemas.microsoft.com/office/drawing/2014/main" id="{6ED5B890-9018-DC86-5638-EC563681A6E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19290" y="21053277"/>
            <a:ext cx="12301506" cy="5618475"/>
          </a:xfrm>
          <a:prstGeom prst="rect">
            <a:avLst/>
          </a:prstGeom>
          <a:noFill/>
          <a:extLst>
            <a:ext uri="{909E8E84-426E-40DD-AFC4-6F175D3DCCD1}">
              <a14:hiddenFill xmlns:a14="http://schemas.microsoft.com/office/drawing/2010/main">
                <a:solidFill>
                  <a:srgbClr val="FFFFFF"/>
                </a:solidFill>
              </a14:hiddenFill>
            </a:ext>
          </a:extLst>
        </p:spPr>
      </p:pic>
      <p:sp>
        <p:nvSpPr>
          <p:cNvPr id="113" name="TextBox 112">
            <a:extLst>
              <a:ext uri="{FF2B5EF4-FFF2-40B4-BE49-F238E27FC236}">
                <a16:creationId xmlns:a16="http://schemas.microsoft.com/office/drawing/2014/main" id="{38FE17B7-3A70-36D7-7B25-8ACA71F18D00}"/>
              </a:ext>
            </a:extLst>
          </p:cNvPr>
          <p:cNvSpPr txBox="1"/>
          <p:nvPr/>
        </p:nvSpPr>
        <p:spPr>
          <a:xfrm>
            <a:off x="35879766" y="32608962"/>
            <a:ext cx="5966688" cy="1311128"/>
          </a:xfrm>
          <a:prstGeom prst="rect">
            <a:avLst/>
          </a:prstGeom>
          <a:noFill/>
        </p:spPr>
        <p:txBody>
          <a:bodyPr wrap="square" rtlCol="0">
            <a:spAutoFit/>
          </a:bodyPr>
          <a:lstStyle/>
          <a:p>
            <a:pPr>
              <a:buNone/>
            </a:pPr>
            <a:r>
              <a:rPr lang="en-US" sz="3600" dirty="0">
                <a:latin typeface="+mn-lt"/>
                <a:cs typeface="Arial" panose="020B0604020202020204" pitchFamily="34" charset="0"/>
              </a:rPr>
              <a:t>REFERENCES</a:t>
            </a:r>
          </a:p>
          <a:p>
            <a:pPr>
              <a:buNone/>
            </a:pPr>
            <a:endParaRPr lang="en-US" sz="3600" dirty="0">
              <a:latin typeface="+mn-lt"/>
              <a:cs typeface="Arial" panose="020B0604020202020204" pitchFamily="34" charset="0"/>
            </a:endParaRPr>
          </a:p>
        </p:txBody>
      </p:sp>
      <p:sp>
        <p:nvSpPr>
          <p:cNvPr id="103" name="TextBox 102">
            <a:extLst>
              <a:ext uri="{FF2B5EF4-FFF2-40B4-BE49-F238E27FC236}">
                <a16:creationId xmlns:a16="http://schemas.microsoft.com/office/drawing/2014/main" id="{E9838905-3768-A396-E28D-3B47E908FD0C}"/>
              </a:ext>
            </a:extLst>
          </p:cNvPr>
          <p:cNvSpPr txBox="1"/>
          <p:nvPr/>
        </p:nvSpPr>
        <p:spPr>
          <a:xfrm>
            <a:off x="13050190" y="21230979"/>
            <a:ext cx="7676210" cy="4745915"/>
          </a:xfrm>
          <a:prstGeom prst="rect">
            <a:avLst/>
          </a:prstGeom>
          <a:noFill/>
        </p:spPr>
        <p:txBody>
          <a:bodyPr wrap="square" rtlCol="0">
            <a:spAutoFit/>
          </a:bodyPr>
          <a:lstStyle/>
          <a:p>
            <a:pPr>
              <a:buNone/>
            </a:pPr>
            <a:r>
              <a:rPr lang="en-US" sz="3600" u="sng" dirty="0">
                <a:latin typeface="+mn-lt"/>
                <a:cs typeface="Arial" panose="020B0604020202020204" pitchFamily="34" charset="0"/>
              </a:rPr>
              <a:t>RESULTS</a:t>
            </a:r>
            <a:r>
              <a:rPr lang="en-US" sz="3600" dirty="0">
                <a:latin typeface="+mn-lt"/>
                <a:cs typeface="Arial" panose="020B0604020202020204" pitchFamily="34" charset="0"/>
              </a:rPr>
              <a:t> </a:t>
            </a:r>
          </a:p>
          <a:p>
            <a:pPr marL="571500" indent="-571500"/>
            <a:r>
              <a:rPr lang="en-US" sz="3600" dirty="0">
                <a:latin typeface="+mn-lt"/>
                <a:cs typeface="Arial" panose="020B0604020202020204" pitchFamily="34" charset="0"/>
              </a:rPr>
              <a:t>Discrimination performance was strongly predicted by signal detection analyses applied to the verbal estimates from Experiment 1 for the stimuli in each discrimination (R2 = .57, p &lt; 10^-14). </a:t>
            </a:r>
          </a:p>
          <a:p>
            <a:pPr marL="571500" indent="-571500"/>
            <a:endParaRPr lang="en-US" sz="3600" dirty="0">
              <a:latin typeface="+mn-lt"/>
              <a:cs typeface="Arial" panose="020B0604020202020204" pitchFamily="34" charset="0"/>
            </a:endParaRPr>
          </a:p>
        </p:txBody>
      </p:sp>
      <p:pic>
        <p:nvPicPr>
          <p:cNvPr id="19" name="Picture 18">
            <a:extLst>
              <a:ext uri="{FF2B5EF4-FFF2-40B4-BE49-F238E27FC236}">
                <a16:creationId xmlns:a16="http://schemas.microsoft.com/office/drawing/2014/main" id="{85582C38-498A-1213-8457-008FC2025FA0}"/>
              </a:ext>
            </a:extLst>
          </p:cNvPr>
          <p:cNvPicPr>
            <a:picLocks noChangeAspect="1"/>
          </p:cNvPicPr>
          <p:nvPr/>
        </p:nvPicPr>
        <p:blipFill>
          <a:blip r:embed="rId10"/>
          <a:stretch>
            <a:fillRect/>
          </a:stretch>
        </p:blipFill>
        <p:spPr>
          <a:xfrm>
            <a:off x="9829800" y="12205776"/>
            <a:ext cx="3662053" cy="4710624"/>
          </a:xfrm>
          <a:prstGeom prst="rect">
            <a:avLst/>
          </a:prstGeom>
        </p:spPr>
      </p:pic>
      <p:sp>
        <p:nvSpPr>
          <p:cNvPr id="104" name="TextBox 103">
            <a:extLst>
              <a:ext uri="{FF2B5EF4-FFF2-40B4-BE49-F238E27FC236}">
                <a16:creationId xmlns:a16="http://schemas.microsoft.com/office/drawing/2014/main" id="{FFB76644-4348-F6EA-03D8-795061BC79C6}"/>
              </a:ext>
            </a:extLst>
          </p:cNvPr>
          <p:cNvSpPr txBox="1"/>
          <p:nvPr/>
        </p:nvSpPr>
        <p:spPr>
          <a:xfrm>
            <a:off x="21241079" y="11256192"/>
            <a:ext cx="4396741" cy="461665"/>
          </a:xfrm>
          <a:prstGeom prst="rect">
            <a:avLst/>
          </a:prstGeom>
          <a:noFill/>
        </p:spPr>
        <p:txBody>
          <a:bodyPr wrap="square" rtlCol="0">
            <a:spAutoFit/>
          </a:bodyPr>
          <a:lstStyle/>
          <a:p>
            <a:pPr>
              <a:buNone/>
            </a:pPr>
            <a:r>
              <a:rPr lang="en-US" sz="2400" dirty="0">
                <a:latin typeface="+mn-lt"/>
                <a:cs typeface="Arial" panose="020B0604020202020204" pitchFamily="34" charset="0"/>
              </a:rPr>
              <a:t>N = 192, Amazon Mechanical Turk</a:t>
            </a:r>
          </a:p>
        </p:txBody>
      </p:sp>
      <p:sp>
        <p:nvSpPr>
          <p:cNvPr id="114" name="TextBox 113">
            <a:extLst>
              <a:ext uri="{FF2B5EF4-FFF2-40B4-BE49-F238E27FC236}">
                <a16:creationId xmlns:a16="http://schemas.microsoft.com/office/drawing/2014/main" id="{9F02F9F6-2731-5364-724D-6D0BED20AD45}"/>
              </a:ext>
            </a:extLst>
          </p:cNvPr>
          <p:cNvSpPr txBox="1"/>
          <p:nvPr/>
        </p:nvSpPr>
        <p:spPr>
          <a:xfrm>
            <a:off x="32940905" y="19278600"/>
            <a:ext cx="9982199" cy="1754326"/>
          </a:xfrm>
          <a:prstGeom prst="rect">
            <a:avLst/>
          </a:prstGeom>
          <a:noFill/>
        </p:spPr>
        <p:txBody>
          <a:bodyPr wrap="square" rtlCol="0">
            <a:spAutoFit/>
          </a:bodyPr>
          <a:lstStyle/>
          <a:p>
            <a:pPr>
              <a:buNone/>
            </a:pPr>
            <a:r>
              <a:rPr lang="en-US" sz="3600" dirty="0">
                <a:latin typeface="+mn-lt"/>
                <a:cs typeface="Arial" panose="020B0604020202020204" pitchFamily="34" charset="0"/>
              </a:rPr>
              <a:t>What spatial cues facilitate depth perception in pictured scenes (e.g., ground plane, familiar size, clutter)? </a:t>
            </a:r>
          </a:p>
        </p:txBody>
      </p:sp>
      <p:pic>
        <p:nvPicPr>
          <p:cNvPr id="115" name="Picture 114" descr="A picture containing indoor, green, tiled&#10;&#10;Description automatically generated">
            <a:extLst>
              <a:ext uri="{FF2B5EF4-FFF2-40B4-BE49-F238E27FC236}">
                <a16:creationId xmlns:a16="http://schemas.microsoft.com/office/drawing/2014/main" id="{8D160E67-059F-EB87-9466-325C59A59F57}"/>
              </a:ext>
            </a:extLst>
          </p:cNvPr>
          <p:cNvPicPr>
            <a:picLocks noChangeAspect="1"/>
          </p:cNvPicPr>
          <p:nvPr/>
        </p:nvPicPr>
        <p:blipFill>
          <a:blip r:embed="rId11"/>
          <a:stretch>
            <a:fillRect/>
          </a:stretch>
        </p:blipFill>
        <p:spPr>
          <a:xfrm>
            <a:off x="33145852" y="21239093"/>
            <a:ext cx="5498308" cy="3991125"/>
          </a:xfrm>
          <a:prstGeom prst="rect">
            <a:avLst/>
          </a:prstGeom>
        </p:spPr>
      </p:pic>
      <p:sp>
        <p:nvSpPr>
          <p:cNvPr id="102" name="TextBox 101">
            <a:extLst>
              <a:ext uri="{FF2B5EF4-FFF2-40B4-BE49-F238E27FC236}">
                <a16:creationId xmlns:a16="http://schemas.microsoft.com/office/drawing/2014/main" id="{21EEB699-777C-179D-6F35-5DE5DEAB9905}"/>
              </a:ext>
            </a:extLst>
          </p:cNvPr>
          <p:cNvSpPr txBox="1"/>
          <p:nvPr/>
        </p:nvSpPr>
        <p:spPr>
          <a:xfrm>
            <a:off x="477476" y="19190312"/>
            <a:ext cx="16463062" cy="1754326"/>
          </a:xfrm>
          <a:prstGeom prst="rect">
            <a:avLst/>
          </a:prstGeom>
          <a:noFill/>
        </p:spPr>
        <p:txBody>
          <a:bodyPr wrap="square" rtlCol="0">
            <a:spAutoFit/>
          </a:bodyPr>
          <a:lstStyle/>
          <a:p>
            <a:pPr>
              <a:buNone/>
            </a:pPr>
            <a:r>
              <a:rPr lang="en-US" sz="3600" u="sng" dirty="0">
                <a:latin typeface="+mn-lt"/>
                <a:cs typeface="Arial" panose="020B0604020202020204" pitchFamily="34" charset="0"/>
              </a:rPr>
              <a:t>PARADIGM</a:t>
            </a:r>
            <a:r>
              <a:rPr lang="en-US" sz="3600" dirty="0">
                <a:latin typeface="+mn-lt"/>
                <a:cs typeface="Arial" panose="020B0604020202020204" pitchFamily="34" charset="0"/>
              </a:rPr>
              <a:t>: Participants report which image’s target was closer to them if they were to imagine themselves in the scene. There are 78 trials with images from the same stimulus set as Exp 1.</a:t>
            </a:r>
          </a:p>
        </p:txBody>
      </p:sp>
      <p:pic>
        <p:nvPicPr>
          <p:cNvPr id="21" name="Picture 20">
            <a:extLst>
              <a:ext uri="{FF2B5EF4-FFF2-40B4-BE49-F238E27FC236}">
                <a16:creationId xmlns:a16="http://schemas.microsoft.com/office/drawing/2014/main" id="{24B7FE12-DABE-334C-2EBA-7637033A60BB}"/>
              </a:ext>
            </a:extLst>
          </p:cNvPr>
          <p:cNvPicPr>
            <a:picLocks noChangeAspect="1"/>
          </p:cNvPicPr>
          <p:nvPr/>
        </p:nvPicPr>
        <p:blipFill>
          <a:blip r:embed="rId12"/>
          <a:stretch>
            <a:fillRect/>
          </a:stretch>
        </p:blipFill>
        <p:spPr>
          <a:xfrm>
            <a:off x="38916050" y="21255992"/>
            <a:ext cx="3527224" cy="716053"/>
          </a:xfrm>
          <a:prstGeom prst="rect">
            <a:avLst/>
          </a:prstGeom>
        </p:spPr>
      </p:pic>
      <p:sp>
        <p:nvSpPr>
          <p:cNvPr id="107" name="TextBox 106">
            <a:extLst>
              <a:ext uri="{FF2B5EF4-FFF2-40B4-BE49-F238E27FC236}">
                <a16:creationId xmlns:a16="http://schemas.microsoft.com/office/drawing/2014/main" id="{391A8E2A-411C-7807-0149-2D9074265C85}"/>
              </a:ext>
            </a:extLst>
          </p:cNvPr>
          <p:cNvSpPr txBox="1"/>
          <p:nvPr/>
        </p:nvSpPr>
        <p:spPr>
          <a:xfrm>
            <a:off x="7555229" y="25678575"/>
            <a:ext cx="4396741" cy="461665"/>
          </a:xfrm>
          <a:prstGeom prst="rect">
            <a:avLst/>
          </a:prstGeom>
          <a:noFill/>
        </p:spPr>
        <p:txBody>
          <a:bodyPr wrap="square" rtlCol="0">
            <a:spAutoFit/>
          </a:bodyPr>
          <a:lstStyle/>
          <a:p>
            <a:pPr>
              <a:buNone/>
            </a:pPr>
            <a:r>
              <a:rPr lang="en-US" sz="2400" dirty="0">
                <a:latin typeface="+mn-lt"/>
                <a:cs typeface="Arial" panose="020B0604020202020204" pitchFamily="34" charset="0"/>
              </a:rPr>
              <a:t>N = 192, Amazon Mechanical Turk</a:t>
            </a:r>
          </a:p>
        </p:txBody>
      </p:sp>
      <p:pic>
        <p:nvPicPr>
          <p:cNvPr id="22" name="Picture 21">
            <a:extLst>
              <a:ext uri="{FF2B5EF4-FFF2-40B4-BE49-F238E27FC236}">
                <a16:creationId xmlns:a16="http://schemas.microsoft.com/office/drawing/2014/main" id="{C93C87FB-CA90-2963-E085-522126CC8BE4}"/>
              </a:ext>
            </a:extLst>
          </p:cNvPr>
          <p:cNvPicPr>
            <a:picLocks noChangeAspect="1"/>
          </p:cNvPicPr>
          <p:nvPr/>
        </p:nvPicPr>
        <p:blipFill>
          <a:blip r:embed="rId13"/>
          <a:stretch>
            <a:fillRect/>
          </a:stretch>
        </p:blipFill>
        <p:spPr>
          <a:xfrm>
            <a:off x="39161027" y="22305353"/>
            <a:ext cx="2953503" cy="2888591"/>
          </a:xfrm>
          <a:prstGeom prst="rect">
            <a:avLst/>
          </a:prstGeom>
        </p:spPr>
      </p:pic>
      <p:sp>
        <p:nvSpPr>
          <p:cNvPr id="121" name="TextBox 120">
            <a:extLst>
              <a:ext uri="{FF2B5EF4-FFF2-40B4-BE49-F238E27FC236}">
                <a16:creationId xmlns:a16="http://schemas.microsoft.com/office/drawing/2014/main" id="{A825592A-B1DE-A4E0-EF49-4D6B05D2A3DE}"/>
              </a:ext>
            </a:extLst>
          </p:cNvPr>
          <p:cNvSpPr txBox="1"/>
          <p:nvPr/>
        </p:nvSpPr>
        <p:spPr>
          <a:xfrm>
            <a:off x="33145852" y="29748086"/>
            <a:ext cx="9485545" cy="2308324"/>
          </a:xfrm>
          <a:prstGeom prst="rect">
            <a:avLst/>
          </a:prstGeom>
          <a:noFill/>
        </p:spPr>
        <p:txBody>
          <a:bodyPr wrap="square" rtlCol="0">
            <a:spAutoFit/>
          </a:bodyPr>
          <a:lstStyle/>
          <a:p>
            <a:pPr>
              <a:buNone/>
            </a:pPr>
            <a:r>
              <a:rPr lang="en-US" sz="3600" dirty="0">
                <a:latin typeface="+mn-lt"/>
                <a:cs typeface="Arial" panose="020B0604020202020204" pitchFamily="34" charset="0"/>
              </a:rPr>
              <a:t>Fig X. Algorithmic quantification of size to determine the degree to which familiar size drives task-general spatial perception and the amount of it’s influence over time. </a:t>
            </a:r>
          </a:p>
        </p:txBody>
      </p:sp>
      <p:pic>
        <p:nvPicPr>
          <p:cNvPr id="1034" name="Picture 10">
            <a:extLst>
              <a:ext uri="{FF2B5EF4-FFF2-40B4-BE49-F238E27FC236}">
                <a16:creationId xmlns:a16="http://schemas.microsoft.com/office/drawing/2014/main" id="{3AABD024-A1D3-8261-8C60-CCFEEA9D5F0B}"/>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33145852" y="25516146"/>
            <a:ext cx="5516193" cy="4004544"/>
          </a:xfrm>
          <a:prstGeom prst="rect">
            <a:avLst/>
          </a:prstGeom>
          <a:noFill/>
          <a:extLst>
            <a:ext uri="{909E8E84-426E-40DD-AFC4-6F175D3DCCD1}">
              <a14:hiddenFill xmlns:a14="http://schemas.microsoft.com/office/drawing/2010/main">
                <a:solidFill>
                  <a:srgbClr val="FFFFFF"/>
                </a:solidFill>
              </a14:hiddenFill>
            </a:ext>
          </a:extLst>
        </p:spPr>
      </p:pic>
      <p:sp>
        <p:nvSpPr>
          <p:cNvPr id="122" name="TextBox 121">
            <a:extLst>
              <a:ext uri="{FF2B5EF4-FFF2-40B4-BE49-F238E27FC236}">
                <a16:creationId xmlns:a16="http://schemas.microsoft.com/office/drawing/2014/main" id="{4BE405E8-6D67-C362-DD32-36050455D6E9}"/>
              </a:ext>
            </a:extLst>
          </p:cNvPr>
          <p:cNvSpPr txBox="1"/>
          <p:nvPr/>
        </p:nvSpPr>
        <p:spPr>
          <a:xfrm>
            <a:off x="21895361" y="29974092"/>
            <a:ext cx="9485545" cy="646331"/>
          </a:xfrm>
          <a:prstGeom prst="rect">
            <a:avLst/>
          </a:prstGeom>
          <a:noFill/>
        </p:spPr>
        <p:txBody>
          <a:bodyPr wrap="square" rtlCol="0">
            <a:spAutoFit/>
          </a:bodyPr>
          <a:lstStyle/>
          <a:p>
            <a:pPr>
              <a:buNone/>
            </a:pPr>
            <a:r>
              <a:rPr lang="en-US" sz="3600" dirty="0">
                <a:latin typeface="+mn-lt"/>
                <a:cs typeface="Arial" panose="020B0604020202020204" pitchFamily="34" charset="0"/>
              </a:rPr>
              <a:t>Fig X. </a:t>
            </a:r>
          </a:p>
        </p:txBody>
      </p:sp>
      <p:sp>
        <p:nvSpPr>
          <p:cNvPr id="123" name="TextBox 122">
            <a:extLst>
              <a:ext uri="{FF2B5EF4-FFF2-40B4-BE49-F238E27FC236}">
                <a16:creationId xmlns:a16="http://schemas.microsoft.com/office/drawing/2014/main" id="{5070856A-8666-B2E2-D41F-D2C10502D9C6}"/>
              </a:ext>
            </a:extLst>
          </p:cNvPr>
          <p:cNvSpPr txBox="1"/>
          <p:nvPr/>
        </p:nvSpPr>
        <p:spPr>
          <a:xfrm>
            <a:off x="21799714" y="33535899"/>
            <a:ext cx="13792923" cy="2308324"/>
          </a:xfrm>
          <a:prstGeom prst="rect">
            <a:avLst/>
          </a:prstGeom>
          <a:noFill/>
        </p:spPr>
        <p:txBody>
          <a:bodyPr wrap="square" rtlCol="0">
            <a:spAutoFit/>
          </a:bodyPr>
          <a:lstStyle/>
          <a:p>
            <a:pPr>
              <a:buNone/>
            </a:pPr>
            <a:r>
              <a:rPr lang="en-US" sz="3600" dirty="0">
                <a:latin typeface="+mn-lt"/>
                <a:cs typeface="Arial" panose="020B0604020202020204" pitchFamily="34" charset="0"/>
              </a:rPr>
              <a:t>The generalization across tasks and participants suggests a stable and strong relationship between verbal report and discrimination, allowing for the creation of an explicit model that relates stimulus-based visual cues and 3D picture perception. </a:t>
            </a:r>
          </a:p>
        </p:txBody>
      </p:sp>
    </p:spTree>
    <p:extLst>
      <p:ext uri="{BB962C8B-B14F-4D97-AF65-F5344CB8AC3E}">
        <p14:creationId xmlns:p14="http://schemas.microsoft.com/office/powerpoint/2010/main" val="324076221"/>
      </p:ext>
    </p:extLst>
  </p:cSld>
  <p:clrMapOvr>
    <a:masterClrMapping/>
  </p:clrMapOvr>
</p:sld>
</file>

<file path=ppt/theme/theme1.xml><?xml version="1.0" encoding="utf-8"?>
<a:theme xmlns:a="http://schemas.openxmlformats.org/drawingml/2006/main" name="Medical poster with graphics">
  <a:themeElements>
    <a:clrScheme name="medical poster with graphics_post design_082605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Medical Poster">
      <a:majorFont>
        <a:latin typeface="Times New Roman"/>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274430" tIns="138248" rIns="274430" bIns="138248" numCol="1" anchor="t" anchorCtr="0" compatLnSpc="1">
        <a:prstTxWarp prst="textNoShape">
          <a:avLst/>
        </a:prstTxWarp>
      </a:bodyPr>
      <a:lstStyle>
        <a:defPPr marL="1027113" marR="0" indent="-1027113" algn="l" defTabSz="6288088" rtl="0" eaLnBrk="0" fontAlgn="base" latinLnBrk="0" hangingPunct="0">
          <a:lnSpc>
            <a:spcPct val="100000"/>
          </a:lnSpc>
          <a:spcBef>
            <a:spcPct val="20000"/>
          </a:spcBef>
          <a:spcAft>
            <a:spcPct val="0"/>
          </a:spcAft>
          <a:buClrTx/>
          <a:buSzTx/>
          <a:buFontTx/>
          <a:buChar char="•"/>
          <a:tabLst/>
          <a:defRPr kumimoji="0" lang="en-US" sz="99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274430" tIns="138248" rIns="274430" bIns="138248" numCol="1" anchor="t" anchorCtr="0" compatLnSpc="1">
        <a:prstTxWarp prst="textNoShape">
          <a:avLst/>
        </a:prstTxWarp>
      </a:bodyPr>
      <a:lstStyle>
        <a:defPPr marL="1027113" marR="0" indent="-1027113" algn="l" defTabSz="6288088" rtl="0" eaLnBrk="0" fontAlgn="base" latinLnBrk="0" hangingPunct="0">
          <a:lnSpc>
            <a:spcPct val="100000"/>
          </a:lnSpc>
          <a:spcBef>
            <a:spcPct val="20000"/>
          </a:spcBef>
          <a:spcAft>
            <a:spcPct val="0"/>
          </a:spcAft>
          <a:buClrTx/>
          <a:buSzTx/>
          <a:buFontTx/>
          <a:buChar char="•"/>
          <a:tabLst/>
          <a:defRPr kumimoji="0" lang="en-US" sz="99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medical poster with graphics_post design_0826051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medical poster with graphics_post design_0826051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medical poster with graphics_post design_0826051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medical poster with graphics_post design_0826051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medical poster with graphics_post design_0826051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medical poster with graphics_post design_0826051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medical poster with graphics_post design_0826051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medical poster with graphics_post design_0826051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medical poster with graphics_post design_0826051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medical poster with graphics_post design_0826051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medical poster with graphics_post design_0826051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medical poster with graphics_post design_0826051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310CDEE-6E89-4FD2-9D39-B5EF7D79FE9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Medical poster with graphics</Template>
  <TotalTime>21687</TotalTime>
  <Words>618</Words>
  <Application>Microsoft Macintosh PowerPoint</Application>
  <PresentationFormat>Custom</PresentationFormat>
  <Paragraphs>62</Paragraphs>
  <Slides>1</Slides>
  <Notes>1</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vt:i4>
      </vt:variant>
    </vt:vector>
  </HeadingPairs>
  <TitlesOfParts>
    <vt:vector size="7" baseType="lpstr">
      <vt:lpstr>Arial</vt:lpstr>
      <vt:lpstr>Calibri</vt:lpstr>
      <vt:lpstr>Times New Roman</vt:lpstr>
      <vt:lpstr>Medical poster with graphics</vt:lpstr>
      <vt:lpstr>Office Theme</vt:lpstr>
      <vt:lpstr>1_Office Theme</vt:lpstr>
      <vt:lpstr>PowerPoint Presentation</vt:lpstr>
    </vt:vector>
  </TitlesOfParts>
  <Company>GWU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Chunyue Teng</dc:creator>
  <cp:lastModifiedBy>Prachi S Mahableshwarkar</cp:lastModifiedBy>
  <cp:revision>594</cp:revision>
  <cp:lastPrinted>2016-11-03T20:13:43Z</cp:lastPrinted>
  <dcterms:created xsi:type="dcterms:W3CDTF">2015-11-03T20:31:55Z</dcterms:created>
  <dcterms:modified xsi:type="dcterms:W3CDTF">2022-05-06T17:56:49Z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TC100214271033</vt:lpwstr>
  </property>
</Properties>
</file>

<file path=docProps/thumbnail.jpeg>
</file>